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2"/>
  </p:notesMasterIdLst>
  <p:sldIdLst>
    <p:sldId id="256" r:id="rId2"/>
    <p:sldId id="272" r:id="rId3"/>
    <p:sldId id="269" r:id="rId4"/>
    <p:sldId id="270" r:id="rId5"/>
    <p:sldId id="273" r:id="rId6"/>
    <p:sldId id="276" r:id="rId7"/>
    <p:sldId id="271" r:id="rId8"/>
    <p:sldId id="262" r:id="rId9"/>
    <p:sldId id="263" r:id="rId10"/>
    <p:sldId id="268" r:id="rId11"/>
    <p:sldId id="277" r:id="rId12"/>
    <p:sldId id="265" r:id="rId13"/>
    <p:sldId id="278" r:id="rId14"/>
    <p:sldId id="285" r:id="rId15"/>
    <p:sldId id="284" r:id="rId16"/>
    <p:sldId id="283" r:id="rId17"/>
    <p:sldId id="291" r:id="rId18"/>
    <p:sldId id="290" r:id="rId19"/>
    <p:sldId id="292" r:id="rId20"/>
    <p:sldId id="279" r:id="rId21"/>
    <p:sldId id="328" r:id="rId22"/>
    <p:sldId id="287" r:id="rId23"/>
    <p:sldId id="281" r:id="rId24"/>
    <p:sldId id="282" r:id="rId25"/>
    <p:sldId id="286" r:id="rId26"/>
    <p:sldId id="289" r:id="rId27"/>
    <p:sldId id="280" r:id="rId28"/>
    <p:sldId id="313" r:id="rId29"/>
    <p:sldId id="296" r:id="rId30"/>
    <p:sldId id="298" r:id="rId31"/>
    <p:sldId id="297" r:id="rId32"/>
    <p:sldId id="327" r:id="rId33"/>
    <p:sldId id="306" r:id="rId34"/>
    <p:sldId id="304" r:id="rId35"/>
    <p:sldId id="317" r:id="rId36"/>
    <p:sldId id="318" r:id="rId37"/>
    <p:sldId id="326" r:id="rId38"/>
    <p:sldId id="321" r:id="rId39"/>
    <p:sldId id="319" r:id="rId40"/>
    <p:sldId id="324" r:id="rId41"/>
    <p:sldId id="322" r:id="rId42"/>
    <p:sldId id="323" r:id="rId43"/>
    <p:sldId id="314" r:id="rId44"/>
    <p:sldId id="307" r:id="rId45"/>
    <p:sldId id="308" r:id="rId46"/>
    <p:sldId id="311" r:id="rId47"/>
    <p:sldId id="312" r:id="rId48"/>
    <p:sldId id="310" r:id="rId49"/>
    <p:sldId id="309" r:id="rId50"/>
    <p:sldId id="329" r:id="rId51"/>
    <p:sldId id="316" r:id="rId52"/>
    <p:sldId id="315" r:id="rId53"/>
    <p:sldId id="266" r:id="rId54"/>
    <p:sldId id="335" r:id="rId55"/>
    <p:sldId id="338" r:id="rId56"/>
    <p:sldId id="337" r:id="rId57"/>
    <p:sldId id="339" r:id="rId58"/>
    <p:sldId id="340" r:id="rId59"/>
    <p:sldId id="341" r:id="rId60"/>
    <p:sldId id="342" r:id="rId61"/>
    <p:sldId id="334" r:id="rId62"/>
    <p:sldId id="333" r:id="rId63"/>
    <p:sldId id="330" r:id="rId64"/>
    <p:sldId id="331" r:id="rId65"/>
    <p:sldId id="332" r:id="rId66"/>
    <p:sldId id="336" r:id="rId67"/>
    <p:sldId id="356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2" r:id="rId76"/>
    <p:sldId id="353" r:id="rId77"/>
    <p:sldId id="349" r:id="rId78"/>
    <p:sldId id="354" r:id="rId79"/>
    <p:sldId id="355" r:id="rId80"/>
    <p:sldId id="259" r:id="rId81"/>
    <p:sldId id="305" r:id="rId82"/>
    <p:sldId id="293" r:id="rId83"/>
    <p:sldId id="294" r:id="rId84"/>
    <p:sldId id="295" r:id="rId85"/>
    <p:sldId id="267" r:id="rId86"/>
    <p:sldId id="299" r:id="rId87"/>
    <p:sldId id="300" r:id="rId88"/>
    <p:sldId id="301" r:id="rId89"/>
    <p:sldId id="303" r:id="rId90"/>
    <p:sldId id="302" r:id="rId9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6600"/>
    <a:srgbClr val="0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513" autoAdjust="0"/>
  </p:normalViewPr>
  <p:slideViewPr>
    <p:cSldViewPr snapToGrid="0">
      <p:cViewPr varScale="1">
        <p:scale>
          <a:sx n="114" d="100"/>
          <a:sy n="114" d="100"/>
        </p:scale>
        <p:origin x="114" y="192"/>
      </p:cViewPr>
      <p:guideLst/>
    </p:cSldViewPr>
  </p:slideViewPr>
  <p:outlineViewPr>
    <p:cViewPr>
      <p:scale>
        <a:sx n="33" d="100"/>
        <a:sy n="33" d="100"/>
      </p:scale>
      <p:origin x="0" y="-217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above" userId="af778d66278731e4" providerId="LiveId" clId="{552B5A4A-72AE-459A-85B2-74401FBF69C3}"/>
    <pc:docChg chg="undo redo custSel addSld delSld modSld sldOrd modMainMaster modNotesMaster">
      <pc:chgData name="sun above" userId="af778d66278731e4" providerId="LiveId" clId="{552B5A4A-72AE-459A-85B2-74401FBF69C3}" dt="2019-06-04T21:58:58.122" v="36271" actId="27636"/>
      <pc:docMkLst>
        <pc:docMk/>
      </pc:docMkLst>
      <pc:sldChg chg="modSp modTransition">
        <pc:chgData name="sun above" userId="af778d66278731e4" providerId="LiveId" clId="{552B5A4A-72AE-459A-85B2-74401FBF69C3}" dt="2019-05-31T21:50:32.903" v="34127" actId="27636"/>
        <pc:sldMkLst>
          <pc:docMk/>
          <pc:sldMk cId="425629047" sldId="256"/>
        </pc:sldMkLst>
        <pc:spChg chg="mod">
          <ac:chgData name="sun above" userId="af778d66278731e4" providerId="LiveId" clId="{552B5A4A-72AE-459A-85B2-74401FBF69C3}" dt="2019-05-31T21:50:32.903" v="34127" actId="27636"/>
          <ac:spMkLst>
            <pc:docMk/>
            <pc:sldMk cId="425629047" sldId="256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218299" sldId="25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41204248" sldId="272"/>
        </pc:sldMkLst>
        <pc:spChg chg="mod">
          <ac:chgData name="sun above" userId="af778d66278731e4" providerId="LiveId" clId="{552B5A4A-72AE-459A-85B2-74401FBF69C3}" dt="2019-04-01T05:19:33.911" v="10664" actId="14"/>
          <ac:spMkLst>
            <pc:docMk/>
            <pc:sldMk cId="3141204248" sldId="27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880785744" sldId="273"/>
        </pc:sldMkLst>
        <pc:spChg chg="mod">
          <ac:chgData name="sun above" userId="af778d66278731e4" providerId="LiveId" clId="{552B5A4A-72AE-459A-85B2-74401FBF69C3}" dt="2019-04-02T22:04:33.982" v="12897"/>
          <ac:spMkLst>
            <pc:docMk/>
            <pc:sldMk cId="2880785744" sldId="273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374197" sldId="2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87750834" sldId="2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1027239" sldId="28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63140761" sldId="28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83897351" sldId="285"/>
        </pc:sldMkLst>
        <pc:spChg chg="mod">
          <ac:chgData name="sun above" userId="af778d66278731e4" providerId="LiveId" clId="{552B5A4A-72AE-459A-85B2-74401FBF69C3}" dt="2019-04-04T22:56:05.402" v="13523" actId="404"/>
          <ac:spMkLst>
            <pc:docMk/>
            <pc:sldMk cId="2083897351" sldId="2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40126988" sldId="286"/>
        </pc:sldMkLst>
        <pc:spChg chg="mod">
          <ac:chgData name="sun above" userId="af778d66278731e4" providerId="LiveId" clId="{552B5A4A-72AE-459A-85B2-74401FBF69C3}" dt="2019-03-31T14:49:16.111" v="7499" actId="27636"/>
          <ac:spMkLst>
            <pc:docMk/>
            <pc:sldMk cId="940126988" sldId="28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1T05:22:36.770" v="10719" actId="6549"/>
          <ac:spMkLst>
            <pc:docMk/>
            <pc:sldMk cId="940126988" sldId="286"/>
            <ac:spMk id="8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694024807" sldId="295"/>
        </pc:sldMkLst>
        <pc:spChg chg="mod">
          <ac:chgData name="sun above" userId="af778d66278731e4" providerId="LiveId" clId="{552B5A4A-72AE-459A-85B2-74401FBF69C3}" dt="2019-04-01T05:34:48.022" v="10907" actId="207"/>
          <ac:spMkLst>
            <pc:docMk/>
            <pc:sldMk cId="694024807" sldId="29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27750149" sldId="300"/>
        </pc:sldMkLst>
        <pc:spChg chg="mod">
          <ac:chgData name="sun above" userId="af778d66278731e4" providerId="LiveId" clId="{552B5A4A-72AE-459A-85B2-74401FBF69C3}" dt="2019-04-07T09:54:22.048" v="25628" actId="6549"/>
          <ac:spMkLst>
            <pc:docMk/>
            <pc:sldMk cId="927750149" sldId="3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24686747" sldId="306"/>
        </pc:sldMkLst>
        <pc:graphicFrameChg chg="mod modGraphic">
          <ac:chgData name="sun above" userId="af778d66278731e4" providerId="LiveId" clId="{552B5A4A-72AE-459A-85B2-74401FBF69C3}" dt="2019-03-25T16:10:42.957" v="930"/>
          <ac:graphicFrameMkLst>
            <pc:docMk/>
            <pc:sldMk cId="1324686747" sldId="30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86410670" sldId="307"/>
        </pc:sldMkLst>
        <pc:graphicFrameChg chg="mod modGraphic">
          <ac:chgData name="sun above" userId="af778d66278731e4" providerId="LiveId" clId="{552B5A4A-72AE-459A-85B2-74401FBF69C3}" dt="2019-04-07T09:54:42.740" v="25632" actId="20577"/>
          <ac:graphicFrameMkLst>
            <pc:docMk/>
            <pc:sldMk cId="1286410670" sldId="30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70410107" sldId="309"/>
        </pc:sldMkLst>
        <pc:graphicFrameChg chg="mod modGraphic">
          <ac:chgData name="sun above" userId="af778d66278731e4" providerId="LiveId" clId="{552B5A4A-72AE-459A-85B2-74401FBF69C3}" dt="2019-03-25T16:16:14.703" v="1229" actId="14734"/>
          <ac:graphicFrameMkLst>
            <pc:docMk/>
            <pc:sldMk cId="870410107" sldId="309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76727400" sldId="311"/>
        </pc:sldMkLst>
        <pc:graphicFrameChg chg="mod modGraphic">
          <ac:chgData name="sun above" userId="af778d66278731e4" providerId="LiveId" clId="{552B5A4A-72AE-459A-85B2-74401FBF69C3}" dt="2019-03-25T16:12:17.081" v="1001" actId="20577"/>
          <ac:graphicFrameMkLst>
            <pc:docMk/>
            <pc:sldMk cId="3676727400" sldId="311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443996435" sldId="316"/>
        </pc:sldMkLst>
        <pc:spChg chg="mod">
          <ac:chgData name="sun above" userId="af778d66278731e4" providerId="LiveId" clId="{552B5A4A-72AE-459A-85B2-74401FBF69C3}" dt="2019-03-31T15:08:21.798" v="7914" actId="14100"/>
          <ac:spMkLst>
            <pc:docMk/>
            <pc:sldMk cId="2443996435" sldId="316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97250903" sldId="317"/>
        </pc:sldMkLst>
        <pc:spChg chg="mod">
          <ac:chgData name="sun above" userId="af778d66278731e4" providerId="LiveId" clId="{552B5A4A-72AE-459A-85B2-74401FBF69C3}" dt="2019-04-05T16:11:37.886" v="20692" actId="207"/>
          <ac:spMkLst>
            <pc:docMk/>
            <pc:sldMk cId="1697250903" sldId="317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40.742" v="20693" actId="207"/>
          <ac:spMkLst>
            <pc:docMk/>
            <pc:sldMk cId="1697250903" sldId="317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25T14:54:50.162" v="55" actId="14100"/>
          <ac:spMkLst>
            <pc:docMk/>
            <pc:sldMk cId="1697250903" sldId="317"/>
            <ac:spMk id="9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043029512" sldId="318"/>
        </pc:sldMkLst>
        <pc:spChg chg="mod">
          <ac:chgData name="sun above" userId="af778d66278731e4" providerId="LiveId" clId="{552B5A4A-72AE-459A-85B2-74401FBF69C3}" dt="2019-04-04T22:59:28.478" v="13557" actId="404"/>
          <ac:spMkLst>
            <pc:docMk/>
            <pc:sldMk cId="2043029512" sldId="318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226674650" sldId="31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173493867" sldId="320"/>
        </pc:sldMkLst>
        <pc:spChg chg="mod">
          <ac:chgData name="sun above" userId="af778d66278731e4" providerId="LiveId" clId="{552B5A4A-72AE-459A-85B2-74401FBF69C3}" dt="2019-04-04T04:52:56.503" v="13033" actId="313"/>
          <ac:spMkLst>
            <pc:docMk/>
            <pc:sldMk cId="3173493867" sldId="3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2:04.637" v="24460" actId="20577"/>
          <ac:spMkLst>
            <pc:docMk/>
            <pc:sldMk cId="3173493867" sldId="320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3548716734" sldId="321"/>
        </pc:sldMkLst>
        <pc:spChg chg="mod">
          <ac:chgData name="sun above" userId="af778d66278731e4" providerId="LiveId" clId="{552B5A4A-72AE-459A-85B2-74401FBF69C3}" dt="2019-04-04T04:53:52.512" v="13049" actId="20577"/>
          <ac:spMkLst>
            <pc:docMk/>
            <pc:sldMk cId="3548716734" sldId="3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1:24.164" v="25670" actId="20577"/>
          <ac:spMkLst>
            <pc:docMk/>
            <pc:sldMk cId="3548716734" sldId="32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303756132" sldId="322"/>
        </pc:sldMkLst>
        <pc:spChg chg="mod">
          <ac:chgData name="sun above" userId="af778d66278731e4" providerId="LiveId" clId="{552B5A4A-72AE-459A-85B2-74401FBF69C3}" dt="2019-03-31T19:52:45.321" v="8605"/>
          <ac:spMkLst>
            <pc:docMk/>
            <pc:sldMk cId="2303756132" sldId="3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4:31.386" v="12831" actId="20577"/>
          <ac:spMkLst>
            <pc:docMk/>
            <pc:sldMk cId="2303756132" sldId="322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48:14.891" v="11124" actId="1076"/>
          <ac:picMkLst>
            <pc:docMk/>
            <pc:sldMk cId="2303756132" sldId="322"/>
            <ac:picMk id="5" creationId="{50D3747F-6E92-4849-9AF4-B54A6C540C50}"/>
          </ac:picMkLst>
        </pc:picChg>
        <pc:picChg chg="add mod">
          <ac:chgData name="sun above" userId="af778d66278731e4" providerId="LiveId" clId="{552B5A4A-72AE-459A-85B2-74401FBF69C3}" dt="2019-04-01T05:49:49.040" v="11132" actId="1076"/>
          <ac:picMkLst>
            <pc:docMk/>
            <pc:sldMk cId="2303756132" sldId="322"/>
            <ac:picMk id="8" creationId="{2FED7EC2-1F5F-4A2D-805C-497113AA2731}"/>
          </ac:picMkLst>
        </pc:picChg>
        <pc:picChg chg="add del">
          <ac:chgData name="sun above" userId="af778d66278731e4" providerId="LiveId" clId="{552B5A4A-72AE-459A-85B2-74401FBF69C3}" dt="2019-04-01T05:39:49.640" v="10994"/>
          <ac:picMkLst>
            <pc:docMk/>
            <pc:sldMk cId="2303756132" sldId="322"/>
            <ac:picMk id="1026" creationId="{96ED592B-AFBF-430B-B254-90D5BF5DFEC6}"/>
          </ac:picMkLst>
        </pc:picChg>
        <pc:picChg chg="add del mod">
          <ac:chgData name="sun above" userId="af778d66278731e4" providerId="LiveId" clId="{552B5A4A-72AE-459A-85B2-74401FBF69C3}" dt="2019-03-29T22:22:26.725" v="5046"/>
          <ac:picMkLst>
            <pc:docMk/>
            <pc:sldMk cId="2303756132" sldId="322"/>
            <ac:picMk id="1026" creationId="{CA96D3E4-31E7-4CA6-9EEE-081381E62450}"/>
          </ac:picMkLst>
        </pc:picChg>
        <pc:picChg chg="add del mod">
          <ac:chgData name="sun above" userId="af778d66278731e4" providerId="LiveId" clId="{552B5A4A-72AE-459A-85B2-74401FBF69C3}" dt="2019-04-01T05:49:36.203" v="11126" actId="478"/>
          <ac:picMkLst>
            <pc:docMk/>
            <pc:sldMk cId="2303756132" sldId="322"/>
            <ac:picMk id="1028" creationId="{B31649D1-B52C-44F4-84CE-FBCD67F89529}"/>
          </ac:picMkLst>
        </pc:pic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684790575" sldId="323"/>
        </pc:sldMkLst>
        <pc:spChg chg="mod">
          <ac:chgData name="sun above" userId="af778d66278731e4" providerId="LiveId" clId="{552B5A4A-72AE-459A-85B2-74401FBF69C3}" dt="2019-04-04T23:03:45.623" v="13640"/>
          <ac:spMkLst>
            <pc:docMk/>
            <pc:sldMk cId="1684790575" sldId="32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2T19:15:44.539" v="12873" actId="20577"/>
          <ac:spMkLst>
            <pc:docMk/>
            <pc:sldMk cId="1684790575" sldId="323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01T05:51:19.934" v="11139" actId="1076"/>
          <ac:picMkLst>
            <pc:docMk/>
            <pc:sldMk cId="1684790575" sldId="323"/>
            <ac:picMk id="8" creationId="{09FBB32E-2AA2-45D2-9B37-695651612488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353465830" sldId="324"/>
        </pc:sldMkLst>
        <pc:spChg chg="mod">
          <ac:chgData name="sun above" userId="af778d66278731e4" providerId="LiveId" clId="{552B5A4A-72AE-459A-85B2-74401FBF69C3}" dt="2019-03-31T19:54:02.257" v="8639"/>
          <ac:spMkLst>
            <pc:docMk/>
            <pc:sldMk cId="1353465830" sldId="32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8T20:05:00.898" v="25783" actId="20577"/>
          <ac:spMkLst>
            <pc:docMk/>
            <pc:sldMk cId="1353465830" sldId="324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12T00:07:14.494" v="26315" actId="403"/>
        <pc:sldMkLst>
          <pc:docMk/>
          <pc:sldMk cId="2452963452" sldId="325"/>
        </pc:sldMkLst>
        <pc:spChg chg="mod">
          <ac:chgData name="sun above" userId="af778d66278731e4" providerId="LiveId" clId="{552B5A4A-72AE-459A-85B2-74401FBF69C3}" dt="2019-04-12T00:07:14.494" v="26315" actId="403"/>
          <ac:spMkLst>
            <pc:docMk/>
            <pc:sldMk cId="2452963452" sldId="32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51:28.110" v="10279" actId="6549"/>
          <ac:spMkLst>
            <pc:docMk/>
            <pc:sldMk cId="2452963452" sldId="32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0440974" sldId="326"/>
        </pc:sldMkLst>
        <pc:spChg chg="mod">
          <ac:chgData name="sun above" userId="af778d66278731e4" providerId="LiveId" clId="{552B5A4A-72AE-459A-85B2-74401FBF69C3}" dt="2019-04-02T19:04:37.004" v="12761" actId="20577"/>
          <ac:spMkLst>
            <pc:docMk/>
            <pc:sldMk cId="340440974" sldId="326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4T04:50:46.012" v="12976" actId="6549"/>
          <ac:graphicFrameMkLst>
            <pc:docMk/>
            <pc:sldMk cId="340440974" sldId="326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1:49.785" v="26266" actId="6549"/>
        <pc:sldMkLst>
          <pc:docMk/>
          <pc:sldMk cId="1167726987" sldId="327"/>
        </pc:sldMkLst>
        <pc:spChg chg="mod">
          <ac:chgData name="sun above" userId="af778d66278731e4" providerId="LiveId" clId="{552B5A4A-72AE-459A-85B2-74401FBF69C3}" dt="2019-04-02T19:04:42.615" v="12766" actId="20577"/>
          <ac:spMkLst>
            <pc:docMk/>
            <pc:sldMk cId="1167726987" sldId="327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2T00:01:49.785" v="26266" actId="6549"/>
          <ac:graphicFrameMkLst>
            <pc:docMk/>
            <pc:sldMk cId="1167726987" sldId="327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5599659" sldId="328"/>
        </pc:sldMkLst>
        <pc:spChg chg="mod">
          <ac:chgData name="sun above" userId="af778d66278731e4" providerId="LiveId" clId="{552B5A4A-72AE-459A-85B2-74401FBF69C3}" dt="2019-04-02T19:04:48.622" v="12773" actId="20577"/>
          <ac:spMkLst>
            <pc:docMk/>
            <pc:sldMk cId="15599659" sldId="32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44:09.396" v="5730" actId="1076"/>
          <ac:spMkLst>
            <pc:docMk/>
            <pc:sldMk cId="15599659" sldId="328"/>
            <ac:spMk id="3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5:17:04.133" v="18598" actId="6549"/>
          <ac:graphicFrameMkLst>
            <pc:docMk/>
            <pc:sldMk cId="15599659" sldId="328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14525038" sldId="330"/>
        </pc:sldMkLst>
        <pc:spChg chg="mod">
          <ac:chgData name="sun above" userId="af778d66278731e4" providerId="LiveId" clId="{552B5A4A-72AE-459A-85B2-74401FBF69C3}" dt="2019-04-02T19:05:03.577" v="12795" actId="20577"/>
          <ac:spMkLst>
            <pc:docMk/>
            <pc:sldMk cId="714525038" sldId="330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8:00.635" v="20730" actId="6549"/>
          <ac:graphicFrameMkLst>
            <pc:docMk/>
            <pc:sldMk cId="714525038" sldId="330"/>
            <ac:graphicFrameMk id="8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4-12T00:03:16.435" v="26273" actId="20577"/>
        <pc:sldMkLst>
          <pc:docMk/>
          <pc:sldMk cId="1900250442" sldId="331"/>
        </pc:sldMkLst>
        <pc:spChg chg="mod">
          <ac:chgData name="sun above" userId="af778d66278731e4" providerId="LiveId" clId="{552B5A4A-72AE-459A-85B2-74401FBF69C3}" dt="2019-04-12T00:03:16.435" v="26273" actId="20577"/>
          <ac:spMkLst>
            <pc:docMk/>
            <pc:sldMk cId="1900250442" sldId="33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5:48.131" v="15951"/>
          <ac:spMkLst>
            <pc:docMk/>
            <pc:sldMk cId="1900250442" sldId="331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3-31T19:57:57.828" v="8744" actId="20577"/>
          <ac:spMkLst>
            <pc:docMk/>
            <pc:sldMk cId="1900250442" sldId="331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045624807" sldId="332"/>
        </pc:sldMkLst>
        <pc:spChg chg="mod">
          <ac:chgData name="sun above" userId="af778d66278731e4" providerId="LiveId" clId="{552B5A4A-72AE-459A-85B2-74401FBF69C3}" dt="2019-04-05T13:26:52.239" v="15960"/>
          <ac:spMkLst>
            <pc:docMk/>
            <pc:sldMk cId="4045624807" sldId="33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0:55:59.883" v="9823" actId="20577"/>
          <ac:spMkLst>
            <pc:docMk/>
            <pc:sldMk cId="4045624807" sldId="33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09931082" sldId="333"/>
        </pc:sldMkLst>
        <pc:spChg chg="mod">
          <ac:chgData name="sun above" userId="af778d66278731e4" providerId="LiveId" clId="{552B5A4A-72AE-459A-85B2-74401FBF69C3}" dt="2019-03-31T20:04:47.474" v="8998"/>
          <ac:spMkLst>
            <pc:docMk/>
            <pc:sldMk cId="2609931082" sldId="33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3:29:53.040" v="16109" actId="20577"/>
          <ac:spMkLst>
            <pc:docMk/>
            <pc:sldMk cId="2609931082" sldId="333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11:51.716" v="20694" actId="207"/>
          <ac:spMkLst>
            <pc:docMk/>
            <pc:sldMk cId="2609931082" sldId="333"/>
            <ac:spMk id="7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959286194" sldId="335"/>
        </pc:sldMkLst>
        <pc:spChg chg="mod">
          <ac:chgData name="sun above" userId="af778d66278731e4" providerId="LiveId" clId="{552B5A4A-72AE-459A-85B2-74401FBF69C3}" dt="2019-04-01T06:20:43.908" v="11914"/>
          <ac:spMkLst>
            <pc:docMk/>
            <pc:sldMk cId="3959286194" sldId="33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04:40:51.217" v="12908" actId="27636"/>
          <ac:spMkLst>
            <pc:docMk/>
            <pc:sldMk cId="3959286194" sldId="33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1T06:21:27.698" v="11917" actId="478"/>
          <ac:spMkLst>
            <pc:docMk/>
            <pc:sldMk cId="3959286194" sldId="33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4T23:05:43.530" v="13712" actId="14100"/>
          <ac:spMkLst>
            <pc:docMk/>
            <pc:sldMk cId="3959286194" sldId="335"/>
            <ac:spMk id="9" creationId="{932D3657-3F96-4422-9ACE-AB5CEA65F13D}"/>
          </ac:spMkLst>
        </pc:spChg>
        <pc:graphicFrameChg chg="add mod modGraphic">
          <ac:chgData name="sun above" userId="af778d66278731e4" providerId="LiveId" clId="{552B5A4A-72AE-459A-85B2-74401FBF69C3}" dt="2019-04-04T23:06:02.253" v="13716" actId="14100"/>
          <ac:graphicFrameMkLst>
            <pc:docMk/>
            <pc:sldMk cId="3959286194" sldId="335"/>
            <ac:graphicFrameMk id="10" creationId="{C0363444-DAA0-42AC-87DB-AF6FF98E3825}"/>
          </ac:graphicFrameMkLst>
        </pc:graphicFrameChg>
      </pc:sldChg>
      <pc:sldChg chg="modSp modTransition">
        <pc:chgData name="sun above" userId="af778d66278731e4" providerId="LiveId" clId="{552B5A4A-72AE-459A-85B2-74401FBF69C3}" dt="2019-04-12T00:07:51.698" v="26317" actId="20577"/>
        <pc:sldMkLst>
          <pc:docMk/>
          <pc:sldMk cId="902935105" sldId="336"/>
        </pc:sldMkLst>
        <pc:spChg chg="mod">
          <ac:chgData name="sun above" userId="af778d66278731e4" providerId="LiveId" clId="{552B5A4A-72AE-459A-85B2-74401FBF69C3}" dt="2019-04-01T06:26:07.857" v="12074"/>
          <ac:spMkLst>
            <pc:docMk/>
            <pc:sldMk cId="902935105" sldId="33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2T00:07:51.698" v="26317" actId="20577"/>
          <ac:spMkLst>
            <pc:docMk/>
            <pc:sldMk cId="902935105" sldId="33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2456728711" sldId="338"/>
        </pc:sldMkLst>
        <pc:spChg chg="mod">
          <ac:chgData name="sun above" userId="af778d66278731e4" providerId="LiveId" clId="{552B5A4A-72AE-459A-85B2-74401FBF69C3}" dt="2019-04-05T13:31:27.510" v="16138" actId="20577"/>
          <ac:spMkLst>
            <pc:docMk/>
            <pc:sldMk cId="2456728711" sldId="338"/>
            <ac:spMk id="2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4T23:51:43.922" v="15545"/>
          <ac:spMkLst>
            <pc:docMk/>
            <pc:sldMk cId="2456728711" sldId="338"/>
            <ac:spMk id="7" creationId="{086A9079-44AE-4A50-8223-D29733D6E9F1}"/>
          </ac:spMkLst>
        </pc:spChg>
        <pc:spChg chg="mod">
          <ac:chgData name="sun above" userId="af778d66278731e4" providerId="LiveId" clId="{552B5A4A-72AE-459A-85B2-74401FBF69C3}" dt="2019-04-05T13:57:22.457" v="17538" actId="113"/>
          <ac:spMkLst>
            <pc:docMk/>
            <pc:sldMk cId="2456728711" sldId="338"/>
            <ac:spMk id="9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12T13:36:42.212" v="26788" actId="1076"/>
        <pc:sldMkLst>
          <pc:docMk/>
          <pc:sldMk cId="1261499584" sldId="339"/>
        </pc:sldMkLst>
        <pc:spChg chg="mod">
          <ac:chgData name="sun above" userId="af778d66278731e4" providerId="LiveId" clId="{552B5A4A-72AE-459A-85B2-74401FBF69C3}" dt="2019-04-04T23:41:35.408" v="15097" actId="20577"/>
          <ac:spMkLst>
            <pc:docMk/>
            <pc:sldMk cId="1261499584" sldId="339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3:53:19.192" v="15568" actId="478"/>
          <ac:spMkLst>
            <pc:docMk/>
            <pc:sldMk cId="1261499584" sldId="339"/>
            <ac:spMk id="3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" creationId="{215D719E-A9E7-47EF-A66E-411F5A2ED2B8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5" creationId="{5E120167-1C44-4F7D-970E-D84C3DAAE0F0}"/>
          </ac:spMkLst>
        </pc:spChg>
        <pc:spChg chg="del ord">
          <ac:chgData name="sun above" userId="af778d66278731e4" providerId="LiveId" clId="{552B5A4A-72AE-459A-85B2-74401FBF69C3}" dt="2019-04-04T23:49:31.748" v="15496" actId="478"/>
          <ac:spMkLst>
            <pc:docMk/>
            <pc:sldMk cId="1261499584" sldId="339"/>
            <ac:spMk id="7" creationId="{00000000-0000-0000-0000-00000000000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9" creationId="{66BBB466-8BC8-4589-AA29-940E3F98ED47}"/>
          </ac:spMkLst>
        </pc:spChg>
        <pc:spChg chg="add del mod">
          <ac:chgData name="sun above" userId="af778d66278731e4" providerId="LiveId" clId="{552B5A4A-72AE-459A-85B2-74401FBF69C3}" dt="2019-04-04T23:53:26.981" v="15571" actId="478"/>
          <ac:spMkLst>
            <pc:docMk/>
            <pc:sldMk cId="1261499584" sldId="339"/>
            <ac:spMk id="9" creationId="{D68C8A1B-6A14-495C-BF67-2041B930AFDD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0" creationId="{52B7E17B-8B1C-46CB-965E-2DF21360A3B9}"/>
          </ac:spMkLst>
        </pc:spChg>
        <pc:spChg chg="add del mod">
          <ac:chgData name="sun above" userId="af778d66278731e4" providerId="LiveId" clId="{552B5A4A-72AE-459A-85B2-74401FBF69C3}" dt="2019-04-04T23:53:21.788" v="15569"/>
          <ac:spMkLst>
            <pc:docMk/>
            <pc:sldMk cId="1261499584" sldId="339"/>
            <ac:spMk id="10" creationId="{DD4D9F1A-53A5-4E00-8B1D-0F43695B8B97}"/>
          </ac:spMkLst>
        </pc:spChg>
        <pc:spChg chg="add mod">
          <ac:chgData name="sun above" userId="af778d66278731e4" providerId="LiveId" clId="{552B5A4A-72AE-459A-85B2-74401FBF69C3}" dt="2019-04-12T13:34:54.067" v="26750" actId="27636"/>
          <ac:spMkLst>
            <pc:docMk/>
            <pc:sldMk cId="1261499584" sldId="339"/>
            <ac:spMk id="11" creationId="{6B522A59-3ED0-4563-82F1-8F8DEDAB6663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2" creationId="{1ABB5D54-92BE-4584-91B9-C200B344DE2B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3" creationId="{AB20B017-7B5F-49D3-BF9E-C81B6378C506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4" creationId="{80DF92EE-A68A-435B-9C90-D7F1723CDCA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5" creationId="{7EA2CD2B-8D2E-4D2A-A3ED-68D6EF52C94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6" creationId="{2E5AFBC4-0754-4D38-8E78-1CAA1848FD07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7" creationId="{A0FBC16D-9644-4D93-8AE9-84FB8906CB3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8" creationId="{8819122A-7934-4208-B408-509000499755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19" creationId="{B3B84035-F13A-497B-AE22-25429A8A6214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0" creationId="{6FE64661-0634-4EFA-BD74-F4E2A8FE6998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1" creationId="{F0DF9292-4B7F-4426-AE54-62636D62ED10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2" creationId="{5259FD03-BD96-4E89-9E41-CEE30EC3470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3" creationId="{BADE2FB8-8025-4D3F-8F1C-9B1B5B243C2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4" creationId="{561AB4BA-A799-425E-ACBB-34D45FD7FA06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5" creationId="{76A16995-F1E0-4013-96DD-A7E728B0842D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6" creationId="{7369E92F-462D-43FF-B834-A49FBB6DBFF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7" creationId="{96B15A5B-EDE9-4134-97BF-5D24EC59A1CF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28" creationId="{F09D350B-7DDD-4203-971D-7AE35DA73CEF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29" creationId="{CE37C43F-8A1D-4E6F-9EB0-FCC47EB25830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0" creationId="{CD5CF11F-3A86-46BC-9F83-C287CF19B049}"/>
          </ac:spMkLst>
        </pc:spChg>
        <pc:spChg chg="add mod topLvl">
          <ac:chgData name="sun above" userId="af778d66278731e4" providerId="LiveId" clId="{552B5A4A-72AE-459A-85B2-74401FBF69C3}" dt="2019-04-12T13:36:37.186" v="26787" actId="1076"/>
          <ac:spMkLst>
            <pc:docMk/>
            <pc:sldMk cId="1261499584" sldId="339"/>
            <ac:spMk id="35" creationId="{C62CCB8E-D82B-43BB-97AE-8967A32091B2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36" creationId="{2DA03745-6AFB-4BCD-AF45-1714B306DF06}"/>
          </ac:spMkLst>
        </pc:spChg>
        <pc:spChg chg="add mod">
          <ac:chgData name="sun above" userId="af778d66278731e4" providerId="LiveId" clId="{552B5A4A-72AE-459A-85B2-74401FBF69C3}" dt="2019-04-12T13:31:58.925" v="26719" actId="1076"/>
          <ac:spMkLst>
            <pc:docMk/>
            <pc:sldMk cId="1261499584" sldId="339"/>
            <ac:spMk id="45" creationId="{0947612E-558F-4C8A-B4F3-9C9E01FE086A}"/>
          </ac:spMkLst>
        </pc:spChg>
        <pc:spChg chg="add mod topLvl">
          <ac:chgData name="sun above" userId="af778d66278731e4" providerId="LiveId" clId="{552B5A4A-72AE-459A-85B2-74401FBF69C3}" dt="2019-04-12T13:36:42.212" v="26788" actId="1076"/>
          <ac:spMkLst>
            <pc:docMk/>
            <pc:sldMk cId="1261499584" sldId="339"/>
            <ac:spMk id="46" creationId="{8F0DBC88-6A3C-488D-B20E-387B1F6317E9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8" creationId="{5E3541C2-E0C7-4642-9118-BF2A0A2DC19B}"/>
          </ac:spMkLst>
        </pc:spChg>
        <pc:spChg chg="add mod topLvl">
          <ac:chgData name="sun above" userId="af778d66278731e4" providerId="LiveId" clId="{552B5A4A-72AE-459A-85B2-74401FBF69C3}" dt="2019-04-12T13:35:42.266" v="26774" actId="1035"/>
          <ac:spMkLst>
            <pc:docMk/>
            <pc:sldMk cId="1261499584" sldId="339"/>
            <ac:spMk id="49" creationId="{D1EF547D-E1E1-4E86-A372-4858EEDCCCC7}"/>
          </ac:spMkLst>
        </pc:spChg>
        <pc:spChg chg="add mod topLvl">
          <ac:chgData name="sun above" userId="af778d66278731e4" providerId="LiveId" clId="{552B5A4A-72AE-459A-85B2-74401FBF69C3}" dt="2019-04-12T13:36:11.664" v="26785" actId="1076"/>
          <ac:spMkLst>
            <pc:docMk/>
            <pc:sldMk cId="1261499584" sldId="339"/>
            <ac:spMk id="54" creationId="{548FC946-9E84-4E7A-B258-7ACFFA946518}"/>
          </ac:spMkLst>
        </pc:spChg>
        <pc:grpChg chg="add del mod">
          <ac:chgData name="sun above" userId="af778d66278731e4" providerId="LiveId" clId="{552B5A4A-72AE-459A-85B2-74401FBF69C3}" dt="2019-04-12T13:31:04.519" v="26708" actId="165"/>
          <ac:grpSpMkLst>
            <pc:docMk/>
            <pc:sldMk cId="1261499584" sldId="339"/>
            <ac:grpSpMk id="55" creationId="{5A8952F5-0E3C-4284-BF9B-FDCD890C57FA}"/>
          </ac:grpSpMkLst>
        </pc:grp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31" creationId="{D01877DF-C4F9-4FD3-B1D2-949CBAF75DE2}"/>
          </ac:cxnSpMkLst>
        </pc:cxnChg>
        <pc:cxnChg chg="add mod topLvl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37" creationId="{D1FFC577-D0C1-4DA3-96E4-28E7F458AE67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41" creationId="{397ADD6B-FE8A-4ABA-BA6F-2D892A02E7EF}"/>
          </ac:cxnSpMkLst>
        </pc:cxnChg>
        <pc:cxnChg chg="add mod">
          <ac:chgData name="sun above" userId="af778d66278731e4" providerId="LiveId" clId="{552B5A4A-72AE-459A-85B2-74401FBF69C3}" dt="2019-04-12T13:35:42.266" v="26774" actId="1035"/>
          <ac:cxnSpMkLst>
            <pc:docMk/>
            <pc:sldMk cId="1261499584" sldId="339"/>
            <ac:cxnSpMk id="47" creationId="{FA7286B8-6529-4731-BA37-2AD18F3DCA63}"/>
          </ac:cxnSpMkLst>
        </pc:cxnChg>
        <pc:cxnChg chg="add mod topLvl">
          <ac:chgData name="sun above" userId="af778d66278731e4" providerId="LiveId" clId="{552B5A4A-72AE-459A-85B2-74401FBF69C3}" dt="2019-04-12T13:36:37.186" v="26787" actId="1076"/>
          <ac:cxnSpMkLst>
            <pc:docMk/>
            <pc:sldMk cId="1261499584" sldId="339"/>
            <ac:cxnSpMk id="51" creationId="{DB435455-7F2B-45FD-BA05-F0113D8F8107}"/>
          </ac:cxnSpMkLst>
        </pc:cxn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2861710220" sldId="340"/>
        </pc:sldMkLst>
        <pc:spChg chg="mod">
          <ac:chgData name="sun above" userId="af778d66278731e4" providerId="LiveId" clId="{552B5A4A-72AE-459A-85B2-74401FBF69C3}" dt="2019-04-04T23:55:52.845" v="15617"/>
          <ac:spMkLst>
            <pc:docMk/>
            <pc:sldMk cId="2861710220" sldId="340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3:57:01.160" v="17530" actId="6549"/>
          <ac:spMkLst>
            <pc:docMk/>
            <pc:sldMk cId="2861710220" sldId="340"/>
            <ac:spMk id="5" creationId="{E463930F-8D21-4FAF-A79C-6C8D4980C4FB}"/>
          </ac:spMkLst>
        </pc:spChg>
        <pc:spChg chg="mod">
          <ac:chgData name="sun above" userId="af778d66278731e4" providerId="LiveId" clId="{552B5A4A-72AE-459A-85B2-74401FBF69C3}" dt="2019-04-05T15:19:27.575" v="18655" actId="20577"/>
          <ac:spMkLst>
            <pc:docMk/>
            <pc:sldMk cId="2861710220" sldId="340"/>
            <ac:spMk id="9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0:33.262" v="34128" actId="27636"/>
        <pc:sldMkLst>
          <pc:docMk/>
          <pc:sldMk cId="766625183" sldId="341"/>
        </pc:sldMkLst>
        <pc:spChg chg="mod">
          <ac:chgData name="sun above" userId="af778d66278731e4" providerId="LiveId" clId="{552B5A4A-72AE-459A-85B2-74401FBF69C3}" dt="2019-04-05T21:18:19.815" v="20949" actId="20577"/>
          <ac:spMkLst>
            <pc:docMk/>
            <pc:sldMk cId="766625183" sldId="341"/>
            <ac:spMk id="2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4:25:39.278" v="18068" actId="1076"/>
          <ac:spMkLst>
            <pc:docMk/>
            <pc:sldMk cId="766625183" sldId="341"/>
            <ac:spMk id="7" creationId="{7532D9C1-6C25-4D2E-9EBC-9DE7E8141E7F}"/>
          </ac:spMkLst>
        </pc:spChg>
        <pc:spChg chg="mod">
          <ac:chgData name="sun above" userId="af778d66278731e4" providerId="LiveId" clId="{552B5A4A-72AE-459A-85B2-74401FBF69C3}" dt="2019-05-31T21:50:33.262" v="34128" actId="27636"/>
          <ac:spMkLst>
            <pc:docMk/>
            <pc:sldMk cId="766625183" sldId="341"/>
            <ac:spMk id="9" creationId="{00000000-0000-0000-0000-00000000000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445456601" sldId="343"/>
        </pc:sldMkLst>
        <pc:spChg chg="mod">
          <ac:chgData name="sun above" userId="af778d66278731e4" providerId="LiveId" clId="{552B5A4A-72AE-459A-85B2-74401FBF69C3}" dt="2019-04-07T09:55:02.005" v="25634" actId="27636"/>
          <ac:spMkLst>
            <pc:docMk/>
            <pc:sldMk cId="445456601" sldId="343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7T09:55:13.997" v="25638" actId="1076"/>
          <ac:picMkLst>
            <pc:docMk/>
            <pc:sldMk cId="445456601" sldId="343"/>
            <ac:picMk id="103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2.646" v="25637" actId="1076"/>
          <ac:picMkLst>
            <pc:docMk/>
            <pc:sldMk cId="445456601" sldId="343"/>
            <ac:picMk id="1042" creationId="{00000000-0000-0000-0000-000000000000}"/>
          </ac:picMkLst>
        </pc:picChg>
        <pc:picChg chg="mod">
          <ac:chgData name="sun above" userId="af778d66278731e4" providerId="LiveId" clId="{552B5A4A-72AE-459A-85B2-74401FBF69C3}" dt="2019-04-07T09:55:17.240" v="25639" actId="1076"/>
          <ac:picMkLst>
            <pc:docMk/>
            <pc:sldMk cId="445456601" sldId="343"/>
            <ac:picMk id="1044" creationId="{00000000-0000-0000-0000-000000000000}"/>
          </ac:picMkLst>
        </pc:picChg>
        <pc:picChg chg="del">
          <ac:chgData name="sun above" userId="af778d66278731e4" providerId="LiveId" clId="{552B5A4A-72AE-459A-85B2-74401FBF69C3}" dt="2019-04-07T09:55:08.285" v="25635" actId="478"/>
          <ac:picMkLst>
            <pc:docMk/>
            <pc:sldMk cId="445456601" sldId="343"/>
            <ac:picMk id="1050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867330515" sldId="344"/>
        </pc:sldMkLst>
        <pc:spChg chg="mod">
          <ac:chgData name="sun above" userId="af778d66278731e4" providerId="LiveId" clId="{552B5A4A-72AE-459A-85B2-74401FBF69C3}" dt="2019-03-26T13:12:53.843" v="2967" actId="20577"/>
          <ac:spMkLst>
            <pc:docMk/>
            <pc:sldMk cId="3867330515" sldId="34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13:49.287" v="3050" actId="20577"/>
          <ac:spMkLst>
            <pc:docMk/>
            <pc:sldMk cId="3867330515" sldId="344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35367365" sldId="345"/>
        </pc:sldMkLst>
        <pc:spChg chg="mod">
          <ac:chgData name="sun above" userId="af778d66278731e4" providerId="LiveId" clId="{552B5A4A-72AE-459A-85B2-74401FBF69C3}" dt="2019-04-05T21:40:34.783" v="21912" actId="20577"/>
          <ac:spMkLst>
            <pc:docMk/>
            <pc:sldMk cId="3535367365" sldId="34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2:13.347" v="20819" actId="27636"/>
          <ac:spMkLst>
            <pc:docMk/>
            <pc:sldMk cId="3535367365" sldId="345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14:34:37.419" v="18184" actId="478"/>
          <ac:spMkLst>
            <pc:docMk/>
            <pc:sldMk cId="3535367365" sldId="345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2:04.692" v="20696" actId="207"/>
          <ac:spMkLst>
            <pc:docMk/>
            <pc:sldMk cId="3535367365" sldId="345"/>
            <ac:spMk id="9" creationId="{909777D1-9218-42D0-8B2D-EA258CA3691D}"/>
          </ac:spMkLst>
        </pc:spChg>
      </pc:sldChg>
      <pc:sldChg chg="addSp delSp modSp modTransition">
        <pc:chgData name="sun above" userId="af778d66278731e4" providerId="LiveId" clId="{552B5A4A-72AE-459A-85B2-74401FBF69C3}" dt="2019-04-13T21:46:53.686" v="26797"/>
        <pc:sldMkLst>
          <pc:docMk/>
          <pc:sldMk cId="320824330" sldId="346"/>
        </pc:sldMkLst>
        <pc:spChg chg="mod">
          <ac:chgData name="sun above" userId="af778d66278731e4" providerId="LiveId" clId="{552B5A4A-72AE-459A-85B2-74401FBF69C3}" dt="2019-04-05T15:39:25.663" v="19491" actId="20577"/>
          <ac:spMkLst>
            <pc:docMk/>
            <pc:sldMk cId="320824330" sldId="34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6:23:16.980" v="20880" actId="20577"/>
          <ac:spMkLst>
            <pc:docMk/>
            <pc:sldMk cId="320824330" sldId="346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4-05T15:37:12.338" v="19472"/>
          <ac:spMkLst>
            <pc:docMk/>
            <pc:sldMk cId="320824330" sldId="346"/>
            <ac:spMk id="5" creationId="{6CC79689-D279-4C0B-9B0F-CAEEAE1EE5D1}"/>
          </ac:spMkLst>
        </pc:spChg>
        <pc:spChg chg="add mod">
          <ac:chgData name="sun above" userId="af778d66278731e4" providerId="LiveId" clId="{552B5A4A-72AE-459A-85B2-74401FBF69C3}" dt="2019-04-13T21:46:53.686" v="26797"/>
          <ac:spMkLst>
            <pc:docMk/>
            <pc:sldMk cId="320824330" sldId="346"/>
            <ac:spMk id="8" creationId="{BDC180AF-1A48-4007-8AC5-FF9053D0DCF7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38360113" sldId="349"/>
        </pc:sldMkLst>
        <pc:spChg chg="mod">
          <ac:chgData name="sun above" userId="af778d66278731e4" providerId="LiveId" clId="{552B5A4A-72AE-459A-85B2-74401FBF69C3}" dt="2019-04-05T15:46:13.476" v="19550" actId="20577"/>
          <ac:spMkLst>
            <pc:docMk/>
            <pc:sldMk cId="2638360113" sldId="3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5:59:46.287" v="20215" actId="6549"/>
          <ac:spMkLst>
            <pc:docMk/>
            <pc:sldMk cId="2638360113" sldId="349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1742851963" sldId="350"/>
        </pc:sldMkLst>
        <pc:spChg chg="mod">
          <ac:chgData name="sun above" userId="af778d66278731e4" providerId="LiveId" clId="{552B5A4A-72AE-459A-85B2-74401FBF69C3}" dt="2019-04-05T16:00:45.806" v="20260" actId="6549"/>
          <ac:spMkLst>
            <pc:docMk/>
            <pc:sldMk cId="1742851963" sldId="35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09:06.103" v="20945" actId="20577"/>
          <ac:spMkLst>
            <pc:docMk/>
            <pc:sldMk cId="1742851963" sldId="35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16:52:56.748" v="20942" actId="14100"/>
          <ac:spMkLst>
            <pc:docMk/>
            <pc:sldMk cId="1742851963" sldId="350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16:10:30.687" v="20691" actId="1076"/>
          <ac:spMkLst>
            <pc:docMk/>
            <pc:sldMk cId="1742851963" sldId="350"/>
            <ac:spMk id="9" creationId="{B86F2A0A-9AFE-4064-95FC-174C80B8F828}"/>
          </ac:spMkLst>
        </pc:spChg>
      </pc:sldChg>
      <pc:sldChg chg="modSp modTransition">
        <pc:chgData name="sun above" userId="af778d66278731e4" providerId="LiveId" clId="{552B5A4A-72AE-459A-85B2-74401FBF69C3}" dt="2019-04-12T01:02:27.394" v="26598" actId="20577"/>
        <pc:sldMkLst>
          <pc:docMk/>
          <pc:sldMk cId="890072062" sldId="351"/>
        </pc:sldMkLst>
        <pc:spChg chg="mod">
          <ac:chgData name="sun above" userId="af778d66278731e4" providerId="LiveId" clId="{552B5A4A-72AE-459A-85B2-74401FBF69C3}" dt="2019-04-12T01:02:27.394" v="26598" actId="20577"/>
          <ac:spMkLst>
            <pc:docMk/>
            <pc:sldMk cId="890072062" sldId="35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27:32.786" v="21542" actId="27636"/>
          <ac:spMkLst>
            <pc:docMk/>
            <pc:sldMk cId="890072062" sldId="35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76038467" sldId="354"/>
        </pc:sldMkLst>
        <pc:spChg chg="mod">
          <ac:chgData name="sun above" userId="af778d66278731e4" providerId="LiveId" clId="{552B5A4A-72AE-459A-85B2-74401FBF69C3}" dt="2019-04-05T21:53:16.059" v="22444" actId="20577"/>
          <ac:spMkLst>
            <pc:docMk/>
            <pc:sldMk cId="176038467" sldId="35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49:49.815" v="22272" actId="14100"/>
          <ac:spMkLst>
            <pc:docMk/>
            <pc:sldMk cId="176038467" sldId="35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4-05T21:48:48.665" v="22222" actId="478"/>
          <ac:spMkLst>
            <pc:docMk/>
            <pc:sldMk cId="176038467" sldId="354"/>
            <ac:spMk id="7" creationId="{00000000-0000-0000-0000-000000000000}"/>
          </ac:spMkLst>
        </pc:spChg>
        <pc:spChg chg="add mod">
          <ac:chgData name="sun above" userId="af778d66278731e4" providerId="LiveId" clId="{552B5A4A-72AE-459A-85B2-74401FBF69C3}" dt="2019-04-05T21:50:48.707" v="22282"/>
          <ac:spMkLst>
            <pc:docMk/>
            <pc:sldMk cId="176038467" sldId="354"/>
            <ac:spMk id="9" creationId="{992C9D57-3CF6-4380-A4F7-AA7C0E95BC51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700398806" sldId="355"/>
        </pc:sldMkLst>
        <pc:spChg chg="mod">
          <ac:chgData name="sun above" userId="af778d66278731e4" providerId="LiveId" clId="{552B5A4A-72AE-459A-85B2-74401FBF69C3}" dt="2019-04-05T21:51:22.289" v="22295"/>
          <ac:spMkLst>
            <pc:docMk/>
            <pc:sldMk cId="700398806" sldId="35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1:52:45.279" v="22441" actId="6549"/>
          <ac:spMkLst>
            <pc:docMk/>
            <pc:sldMk cId="700398806" sldId="35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2T01:21:25.676" v="29705"/>
        <pc:sldMkLst>
          <pc:docMk/>
          <pc:sldMk cId="1591310373" sldId="360"/>
        </pc:sldMkLst>
        <pc:spChg chg="mod">
          <ac:chgData name="sun above" userId="af778d66278731e4" providerId="LiveId" clId="{552B5A4A-72AE-459A-85B2-74401FBF69C3}" dt="2019-05-12T00:23:14.433" v="29570"/>
          <ac:spMkLst>
            <pc:docMk/>
            <pc:sldMk cId="1591310373" sldId="36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1:21:25.676" v="29705"/>
          <ac:spMkLst>
            <pc:docMk/>
            <pc:sldMk cId="1591310373" sldId="36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09747984" sldId="362"/>
        </pc:sldMkLst>
        <pc:spChg chg="mod">
          <ac:chgData name="sun above" userId="af778d66278731e4" providerId="LiveId" clId="{552B5A4A-72AE-459A-85B2-74401FBF69C3}" dt="2019-04-02T19:04:54.108" v="12781" actId="20577"/>
          <ac:spMkLst>
            <pc:docMk/>
            <pc:sldMk cId="909747984" sldId="36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05T16:17:48.577" v="20729" actId="14100"/>
          <ac:graphicFrameMkLst>
            <pc:docMk/>
            <pc:sldMk cId="909747984" sldId="362"/>
            <ac:graphicFrameMk id="8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912629526" sldId="363"/>
        </pc:sldMkLst>
        <pc:spChg chg="mod">
          <ac:chgData name="sun above" userId="af778d66278731e4" providerId="LiveId" clId="{552B5A4A-72AE-459A-85B2-74401FBF69C3}" dt="2019-03-31T15:35:56.039" v="8359" actId="207"/>
          <ac:spMkLst>
            <pc:docMk/>
            <pc:sldMk cId="912629526" sldId="36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57.277" v="25617" actId="2711"/>
          <ac:spMkLst>
            <pc:docMk/>
            <pc:sldMk cId="912629526" sldId="36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070418289" sldId="365"/>
        </pc:sldMkLst>
        <pc:spChg chg="mod">
          <ac:chgData name="sun above" userId="af778d66278731e4" providerId="LiveId" clId="{552B5A4A-72AE-459A-85B2-74401FBF69C3}" dt="2019-04-05T22:24:51.635" v="24545" actId="20577"/>
          <ac:spMkLst>
            <pc:docMk/>
            <pc:sldMk cId="1070418289" sldId="36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07:01.558" v="23062" actId="27636"/>
          <ac:spMkLst>
            <pc:docMk/>
            <pc:sldMk cId="1070418289" sldId="365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22:07:14.265" v="23064" actId="14100"/>
          <ac:picMkLst>
            <pc:docMk/>
            <pc:sldMk cId="1070418289" sldId="365"/>
            <ac:picMk id="2050" creationId="{00000000-0000-0000-0000-000000000000}"/>
          </ac:picMkLst>
        </pc:pic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560137647" sldId="366"/>
        </pc:sldMkLst>
        <pc:spChg chg="mod">
          <ac:chgData name="sun above" userId="af778d66278731e4" providerId="LiveId" clId="{552B5A4A-72AE-459A-85B2-74401FBF69C3}" dt="2019-04-05T22:17:56.364" v="23970" actId="20577"/>
          <ac:spMkLst>
            <pc:docMk/>
            <pc:sldMk cId="1560137647" sldId="3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16:47.321" v="23942" actId="6549"/>
          <ac:spMkLst>
            <pc:docMk/>
            <pc:sldMk cId="1560137647" sldId="366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05T22:49:01.552" v="25289"/>
          <ac:picMkLst>
            <pc:docMk/>
            <pc:sldMk cId="1560137647" sldId="366"/>
            <ac:picMk id="2050" creationId="{6410DBE7-5A18-4CB6-BF19-D437F0718924}"/>
          </ac:picMkLst>
        </pc:picChg>
        <pc:picChg chg="del mod">
          <ac:chgData name="sun above" userId="af778d66278731e4" providerId="LiveId" clId="{552B5A4A-72AE-459A-85B2-74401FBF69C3}" dt="2019-04-05T22:16:23.662" v="23936" actId="478"/>
          <ac:picMkLst>
            <pc:docMk/>
            <pc:sldMk cId="1560137647" sldId="366"/>
            <ac:picMk id="3074" creationId="{00000000-0000-0000-0000-000000000000}"/>
          </ac:picMkLst>
        </pc:picChg>
        <pc:picChg chg="mod">
          <ac:chgData name="sun above" userId="af778d66278731e4" providerId="LiveId" clId="{552B5A4A-72AE-459A-85B2-74401FBF69C3}" dt="2019-04-05T22:48:51.793" v="25287" actId="1076"/>
          <ac:picMkLst>
            <pc:docMk/>
            <pc:sldMk cId="1560137647" sldId="366"/>
            <ac:picMk id="307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24433696" sldId="367"/>
        </pc:sldMkLst>
        <pc:spChg chg="mod">
          <ac:chgData name="sun above" userId="af778d66278731e4" providerId="LiveId" clId="{552B5A4A-72AE-459A-85B2-74401FBF69C3}" dt="2019-04-05T22:17:10.974" v="23952" actId="20577"/>
          <ac:spMkLst>
            <pc:docMk/>
            <pc:sldMk cId="824433696" sldId="36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21:16.702" v="24413" actId="6549"/>
          <ac:spMkLst>
            <pc:docMk/>
            <pc:sldMk cId="824433696" sldId="36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93930321" sldId="368"/>
        </pc:sldMkLst>
        <pc:spChg chg="mod">
          <ac:chgData name="sun above" userId="af778d66278731e4" providerId="LiveId" clId="{552B5A4A-72AE-459A-85B2-74401FBF69C3}" dt="2019-04-05T22:23:00.595" v="24483"/>
          <ac:spMkLst>
            <pc:docMk/>
            <pc:sldMk cId="1493930321" sldId="3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35:07.971" v="24911" actId="6549"/>
          <ac:spMkLst>
            <pc:docMk/>
            <pc:sldMk cId="1493930321" sldId="368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3T21:48:19.293" v="26831" actId="14100"/>
        <pc:sldMkLst>
          <pc:docMk/>
          <pc:sldMk cId="1388456914" sldId="369"/>
        </pc:sldMkLst>
        <pc:spChg chg="mod">
          <ac:chgData name="sun above" userId="af778d66278731e4" providerId="LiveId" clId="{552B5A4A-72AE-459A-85B2-74401FBF69C3}" dt="2019-04-13T21:47:39.176" v="26816"/>
          <ac:spMkLst>
            <pc:docMk/>
            <pc:sldMk cId="1388456914" sldId="3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3T21:48:05.879" v="26824" actId="27636"/>
          <ac:spMkLst>
            <pc:docMk/>
            <pc:sldMk cId="1388456914" sldId="369"/>
            <ac:spMk id="3" creationId="{00000000-0000-0000-0000-000000000000}"/>
          </ac:spMkLst>
        </pc:spChg>
        <pc:picChg chg="add mod">
          <ac:chgData name="sun above" userId="af778d66278731e4" providerId="LiveId" clId="{552B5A4A-72AE-459A-85B2-74401FBF69C3}" dt="2019-04-13T21:48:19.293" v="26831" actId="14100"/>
          <ac:picMkLst>
            <pc:docMk/>
            <pc:sldMk cId="1388456914" sldId="369"/>
            <ac:picMk id="9" creationId="{1EA0A65E-840A-4EDB-8DAC-82578EECE4CE}"/>
          </ac:picMkLst>
        </pc:picChg>
        <pc:picChg chg="add del mod">
          <ac:chgData name="sun above" userId="af778d66278731e4" providerId="LiveId" clId="{552B5A4A-72AE-459A-85B2-74401FBF69C3}" dt="2019-04-13T21:47:49.322" v="26817" actId="478"/>
          <ac:picMkLst>
            <pc:docMk/>
            <pc:sldMk cId="1388456914" sldId="369"/>
            <ac:picMk id="1026" creationId="{CC6D40F2-2B3A-43C6-8986-18426398D1AC}"/>
          </ac:picMkLst>
        </pc:picChg>
        <pc:picChg chg="add del mod">
          <ac:chgData name="sun above" userId="af778d66278731e4" providerId="LiveId" clId="{552B5A4A-72AE-459A-85B2-74401FBF69C3}" dt="2019-04-05T22:45:39.241" v="25283" actId="478"/>
          <ac:picMkLst>
            <pc:docMk/>
            <pc:sldMk cId="1388456914" sldId="369"/>
            <ac:picMk id="1028" creationId="{103C4B74-2DF9-4758-BCAE-BAC228C5FEB1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353456" sldId="370"/>
        </pc:sldMkLst>
        <pc:spChg chg="mod">
          <ac:chgData name="sun above" userId="af778d66278731e4" providerId="LiveId" clId="{552B5A4A-72AE-459A-85B2-74401FBF69C3}" dt="2019-04-05T22:57:08.760" v="25574" actId="20577"/>
          <ac:spMkLst>
            <pc:docMk/>
            <pc:sldMk cId="2270353456" sldId="37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4:05.442" v="25455" actId="27636"/>
          <ac:spMkLst>
            <pc:docMk/>
            <pc:sldMk cId="2270353456" sldId="37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945246987" sldId="371"/>
        </pc:sldMkLst>
        <pc:spChg chg="mod">
          <ac:chgData name="sun above" userId="af778d66278731e4" providerId="LiveId" clId="{552B5A4A-72AE-459A-85B2-74401FBF69C3}" dt="2019-04-05T22:57:16.270" v="25579" actId="20577"/>
          <ac:spMkLst>
            <pc:docMk/>
            <pc:sldMk cId="3945246987" sldId="37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22:58:06.149" v="25607" actId="6549"/>
          <ac:spMkLst>
            <pc:docMk/>
            <pc:sldMk cId="3945246987" sldId="37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141419966" sldId="373"/>
        </pc:sldMkLst>
        <pc:spChg chg="mod">
          <ac:chgData name="sun above" userId="af778d66278731e4" providerId="LiveId" clId="{552B5A4A-72AE-459A-85B2-74401FBF69C3}" dt="2019-04-01T05:20:08.669" v="10672" actId="6549"/>
          <ac:spMkLst>
            <pc:docMk/>
            <pc:sldMk cId="4141419966" sldId="373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0:03.938" v="10670" actId="14861"/>
          <ac:grpSpMkLst>
            <pc:docMk/>
            <pc:sldMk cId="4141419966" sldId="373"/>
            <ac:grpSpMk id="17" creationId="{00000000-0000-0000-0000-000000000000}"/>
          </ac:grpSpMkLst>
        </pc:grpChg>
      </pc:sldChg>
      <pc:sldChg chg="addSp modSp modTransition">
        <pc:chgData name="sun above" userId="af778d66278731e4" providerId="LiveId" clId="{552B5A4A-72AE-459A-85B2-74401FBF69C3}" dt="2019-04-08T20:23:31.865" v="26040"/>
        <pc:sldMkLst>
          <pc:docMk/>
          <pc:sldMk cId="4189141552" sldId="374"/>
        </pc:sldMkLst>
        <pc:spChg chg="mod">
          <ac:chgData name="sun above" userId="af778d66278731e4" providerId="LiveId" clId="{552B5A4A-72AE-459A-85B2-74401FBF69C3}" dt="2019-04-01T00:07:36.562" v="10566" actId="27636"/>
          <ac:spMkLst>
            <pc:docMk/>
            <pc:sldMk cId="4189141552" sldId="374"/>
            <ac:spMk id="3" creationId="{00000000-0000-0000-0000-000000000000}"/>
          </ac:spMkLst>
        </pc:spChg>
        <pc:grpChg chg="add 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5" creationId="{8DA11281-BC3F-45E5-84B4-F16F4CB59E9C}"/>
          </ac:grpSpMkLst>
        </pc:grpChg>
        <pc:grpChg chg="mod">
          <ac:chgData name="sun above" userId="af778d66278731e4" providerId="LiveId" clId="{552B5A4A-72AE-459A-85B2-74401FBF69C3}" dt="2019-04-01T00:07:51.111" v="10597" actId="1035"/>
          <ac:grpSpMkLst>
            <pc:docMk/>
            <pc:sldMk cId="4189141552" sldId="374"/>
            <ac:grpSpMk id="11" creationId="{00000000-0000-0000-0000-000000000000}"/>
          </ac:grpSpMkLst>
        </pc:grpChg>
        <pc:picChg chg="mod">
          <ac:chgData name="sun above" userId="af778d66278731e4" providerId="LiveId" clId="{552B5A4A-72AE-459A-85B2-74401FBF69C3}" dt="2019-04-01T00:07:10.718" v="10557" actId="164"/>
          <ac:picMkLst>
            <pc:docMk/>
            <pc:sldMk cId="4189141552" sldId="374"/>
            <ac:picMk id="9" creationId="{00000000-0000-0000-0000-000000000000}"/>
          </ac:picMkLst>
        </pc:picChg>
        <pc:cxnChg chg="mod ord">
          <ac:chgData name="sun above" userId="af778d66278731e4" providerId="LiveId" clId="{552B5A4A-72AE-459A-85B2-74401FBF69C3}" dt="2019-04-01T00:07:51.111" v="10597" actId="1035"/>
          <ac:cxnSpMkLst>
            <pc:docMk/>
            <pc:sldMk cId="4189141552" sldId="374"/>
            <ac:cxnSpMk id="12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890885264" sldId="377"/>
        </pc:sldMkLst>
        <pc:spChg chg="mod">
          <ac:chgData name="sun above" userId="af778d66278731e4" providerId="LiveId" clId="{552B5A4A-72AE-459A-85B2-74401FBF69C3}" dt="2019-03-29T22:26:34.259" v="5074" actId="20577"/>
          <ac:spMkLst>
            <pc:docMk/>
            <pc:sldMk cId="890885264" sldId="37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9T22:26:58.135" v="5086" actId="20577"/>
          <ac:spMkLst>
            <pc:docMk/>
            <pc:sldMk cId="890885264" sldId="377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5-31T21:50:33.384" v="34129" actId="27636"/>
        <pc:sldMkLst>
          <pc:docMk/>
          <pc:sldMk cId="1991040851" sldId="379"/>
        </pc:sldMkLst>
        <pc:spChg chg="mod">
          <ac:chgData name="sun above" userId="af778d66278731e4" providerId="LiveId" clId="{552B5A4A-72AE-459A-85B2-74401FBF69C3}" dt="2019-04-19T20:53:56.180" v="26850"/>
          <ac:spMkLst>
            <pc:docMk/>
            <pc:sldMk cId="1991040851" sldId="37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384" v="34129" actId="27636"/>
          <ac:spMkLst>
            <pc:docMk/>
            <pc:sldMk cId="1991040851" sldId="37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4-19T21:01:06.749" v="27181"/>
          <ac:picMkLst>
            <pc:docMk/>
            <pc:sldMk cId="1991040851" sldId="379"/>
            <ac:picMk id="5" creationId="{41B40319-2BB9-469D-B85E-0DD261E38CF1}"/>
          </ac:picMkLst>
        </pc:picChg>
        <pc:picChg chg="del mod">
          <ac:chgData name="sun above" userId="af778d66278731e4" providerId="LiveId" clId="{552B5A4A-72AE-459A-85B2-74401FBF69C3}" dt="2019-04-19T20:55:18.451" v="26893" actId="478"/>
          <ac:picMkLst>
            <pc:docMk/>
            <pc:sldMk cId="1991040851" sldId="379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19T21:10:13.164" v="27356" actId="6549"/>
        <pc:sldMkLst>
          <pc:docMk/>
          <pc:sldMk cId="3166043117" sldId="380"/>
        </pc:sldMkLst>
        <pc:spChg chg="mod">
          <ac:chgData name="sun above" userId="af778d66278731e4" providerId="LiveId" clId="{552B5A4A-72AE-459A-85B2-74401FBF69C3}" dt="2019-04-19T21:10:13.164" v="27356" actId="6549"/>
          <ac:spMkLst>
            <pc:docMk/>
            <pc:sldMk cId="3166043117" sldId="38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0:01.169" v="27354" actId="27636"/>
          <ac:spMkLst>
            <pc:docMk/>
            <pc:sldMk cId="3166043117" sldId="38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17:24.862" v="27450"/>
        <pc:sldMkLst>
          <pc:docMk/>
          <pc:sldMk cId="1370578922" sldId="381"/>
        </pc:sldMkLst>
        <pc:spChg chg="mod">
          <ac:chgData name="sun above" userId="af778d66278731e4" providerId="LiveId" clId="{552B5A4A-72AE-459A-85B2-74401FBF69C3}" dt="2019-04-19T21:10:24.273" v="27363"/>
          <ac:spMkLst>
            <pc:docMk/>
            <pc:sldMk cId="1370578922" sldId="38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17:24.862" v="27450"/>
          <ac:spMkLst>
            <pc:docMk/>
            <pc:sldMk cId="1370578922" sldId="38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19T21:25:13.144" v="27631" actId="6549"/>
        <pc:sldMkLst>
          <pc:docMk/>
          <pc:sldMk cId="9337986" sldId="382"/>
        </pc:sldMkLst>
        <pc:spChg chg="mod">
          <ac:chgData name="sun above" userId="af778d66278731e4" providerId="LiveId" clId="{552B5A4A-72AE-459A-85B2-74401FBF69C3}" dt="2019-04-19T21:17:36.981" v="27467"/>
          <ac:spMkLst>
            <pc:docMk/>
            <pc:sldMk cId="9337986" sldId="3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25:13.144" v="27631" actId="6549"/>
          <ac:spMkLst>
            <pc:docMk/>
            <pc:sldMk cId="9337986" sldId="382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19T21:23:29.284" v="27596" actId="1440"/>
          <ac:picMkLst>
            <pc:docMk/>
            <pc:sldMk cId="9337986" sldId="382"/>
            <ac:picMk id="8" creationId="{00000000-0000-0000-0000-000000000000}"/>
          </ac:picMkLst>
        </pc:picChg>
        <pc:picChg chg="add del">
          <ac:chgData name="sun above" userId="af778d66278731e4" providerId="LiveId" clId="{552B5A4A-72AE-459A-85B2-74401FBF69C3}" dt="2019-04-19T21:23:13.779" v="27595" actId="478"/>
          <ac:picMkLst>
            <pc:docMk/>
            <pc:sldMk cId="9337986" sldId="382"/>
            <ac:picMk id="9" creationId="{69F1440C-AA75-4E66-8757-C118728D25F3}"/>
          </ac:picMkLst>
        </pc:picChg>
      </pc:sldChg>
      <pc:sldChg chg="modSp modTransition">
        <pc:chgData name="sun above" userId="af778d66278731e4" providerId="LiveId" clId="{552B5A4A-72AE-459A-85B2-74401FBF69C3}" dt="2019-04-20T23:24:00.636" v="29304" actId="20577"/>
        <pc:sldMkLst>
          <pc:docMk/>
          <pc:sldMk cId="71546327" sldId="384"/>
        </pc:sldMkLst>
        <pc:spChg chg="mod">
          <ac:chgData name="sun above" userId="af778d66278731e4" providerId="LiveId" clId="{552B5A4A-72AE-459A-85B2-74401FBF69C3}" dt="2019-04-19T21:31:54.465" v="27911"/>
          <ac:spMkLst>
            <pc:docMk/>
            <pc:sldMk cId="71546327" sldId="38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4:00.636" v="29304" actId="20577"/>
          <ac:spMkLst>
            <pc:docMk/>
            <pc:sldMk cId="71546327" sldId="38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57.211" v="28240" actId="6549"/>
        <pc:sldMkLst>
          <pc:docMk/>
          <pc:sldMk cId="934622806" sldId="385"/>
        </pc:sldMkLst>
        <pc:spChg chg="mod">
          <ac:chgData name="sun above" userId="af778d66278731e4" providerId="LiveId" clId="{552B5A4A-72AE-459A-85B2-74401FBF69C3}" dt="2019-04-19T21:25:27.984" v="27646"/>
          <ac:spMkLst>
            <pc:docMk/>
            <pc:sldMk cId="934622806" sldId="3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57.211" v="28240" actId="6549"/>
          <ac:spMkLst>
            <pc:docMk/>
            <pc:sldMk cId="934622806" sldId="3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35:24.806" v="28021" actId="6549"/>
        <pc:sldMkLst>
          <pc:docMk/>
          <pc:sldMk cId="2767530604" sldId="386"/>
        </pc:sldMkLst>
        <pc:spChg chg="mod">
          <ac:chgData name="sun above" userId="af778d66278731e4" providerId="LiveId" clId="{552B5A4A-72AE-459A-85B2-74401FBF69C3}" dt="2019-04-19T21:33:43.855" v="27996"/>
          <ac:spMkLst>
            <pc:docMk/>
            <pc:sldMk cId="2767530604" sldId="38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35:24.806" v="28021" actId="6549"/>
          <ac:spMkLst>
            <pc:docMk/>
            <pc:sldMk cId="2767530604" sldId="38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8:00.487" v="29261" actId="6549"/>
        <pc:sldMkLst>
          <pc:docMk/>
          <pc:sldMk cId="3397823009" sldId="387"/>
        </pc:sldMkLst>
        <pc:spChg chg="mod">
          <ac:chgData name="sun above" userId="af778d66278731e4" providerId="LiveId" clId="{552B5A4A-72AE-459A-85B2-74401FBF69C3}" dt="2019-04-19T21:36:32.206" v="28046"/>
          <ac:spMkLst>
            <pc:docMk/>
            <pc:sldMk cId="3397823009" sldId="38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8:00.487" v="29261" actId="6549"/>
          <ac:spMkLst>
            <pc:docMk/>
            <pc:sldMk cId="3397823009" sldId="38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39.034" v="29292" actId="12"/>
        <pc:sldMkLst>
          <pc:docMk/>
          <pc:sldMk cId="3298328692" sldId="388"/>
        </pc:sldMkLst>
        <pc:spChg chg="mod">
          <ac:chgData name="sun above" userId="af778d66278731e4" providerId="LiveId" clId="{552B5A4A-72AE-459A-85B2-74401FBF69C3}" dt="2019-04-19T21:38:33.071" v="28073"/>
          <ac:spMkLst>
            <pc:docMk/>
            <pc:sldMk cId="3298328692" sldId="3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39.034" v="29292" actId="12"/>
          <ac:spMkLst>
            <pc:docMk/>
            <pc:sldMk cId="3298328692" sldId="38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242274490" sldId="389"/>
        </pc:sldMkLst>
        <pc:spChg chg="mod">
          <ac:chgData name="sun above" userId="af778d66278731e4" providerId="LiveId" clId="{552B5A4A-72AE-459A-85B2-74401FBF69C3}" dt="2019-04-02T19:04:58.888" v="12788" actId="20577"/>
          <ac:spMkLst>
            <pc:docMk/>
            <pc:sldMk cId="1242274490" sldId="389"/>
            <ac:spMk id="2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4-05T16:19:35.314" v="20735" actId="20577"/>
          <ac:graphicFrameMkLst>
            <pc:docMk/>
            <pc:sldMk cId="1242274490" sldId="389"/>
            <ac:graphicFrameMk id="8" creationId="{00000000-0000-0000-0000-000000000000}"/>
          </ac:graphicFrameMkLst>
        </pc:graphicFrameChg>
      </pc:sldChg>
      <pc:sldChg chg="addSp delSp modSp add ord modTransition">
        <pc:chgData name="sun above" userId="af778d66278731e4" providerId="LiveId" clId="{552B5A4A-72AE-459A-85B2-74401FBF69C3}" dt="2019-04-09T06:24:50.213" v="26113" actId="1036"/>
        <pc:sldMkLst>
          <pc:docMk/>
          <pc:sldMk cId="1572753081" sldId="390"/>
        </pc:sldMkLst>
        <pc:spChg chg="mod">
          <ac:chgData name="sun above" userId="af778d66278731e4" providerId="LiveId" clId="{552B5A4A-72AE-459A-85B2-74401FBF69C3}" dt="2019-03-31T05:52:08.705" v="6982" actId="20577"/>
          <ac:spMkLst>
            <pc:docMk/>
            <pc:sldMk cId="1572753081" sldId="3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05:57:53.757" v="7187" actId="1076"/>
          <ac:spMkLst>
            <pc:docMk/>
            <pc:sldMk cId="1572753081" sldId="390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9T06:24:38.864" v="26093" actId="1036"/>
          <ac:spMkLst>
            <pc:docMk/>
            <pc:sldMk cId="1572753081" sldId="390"/>
            <ac:spMk id="9" creationId="{00000000-0000-0000-0000-000000000000}"/>
          </ac:spMkLst>
        </pc:spChg>
        <pc:spChg chg="mod topLvl">
          <ac:chgData name="sun above" userId="af778d66278731e4" providerId="LiveId" clId="{552B5A4A-72AE-459A-85B2-74401FBF69C3}" dt="2019-03-31T05:57:35.456" v="7180" actId="1076"/>
          <ac:spMkLst>
            <pc:docMk/>
            <pc:sldMk cId="1572753081" sldId="390"/>
            <ac:spMk id="12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4:50.213" v="26113" actId="1036"/>
          <ac:spMkLst>
            <pc:docMk/>
            <pc:sldMk cId="1572753081" sldId="390"/>
            <ac:spMk id="14" creationId="{1FA3E5DE-2A9B-4362-975E-10038F07CCDB}"/>
          </ac:spMkLst>
        </pc:spChg>
        <pc:spChg chg="add mod">
          <ac:chgData name="sun above" userId="af778d66278731e4" providerId="LiveId" clId="{552B5A4A-72AE-459A-85B2-74401FBF69C3}" dt="2019-03-31T05:56:12.612" v="7056" actId="164"/>
          <ac:spMkLst>
            <pc:docMk/>
            <pc:sldMk cId="1572753081" sldId="390"/>
            <ac:spMk id="15" creationId="{D1EBE7A4-EF5B-45DC-89A6-62518C3568BF}"/>
          </ac:spMkLst>
        </pc:spChg>
        <pc:grpChg chg="del mod">
          <ac:chgData name="sun above" userId="af778d66278731e4" providerId="LiveId" clId="{552B5A4A-72AE-459A-85B2-74401FBF69C3}" dt="2019-03-31T05:54:56.870" v="7005" actId="165"/>
          <ac:grpSpMkLst>
            <pc:docMk/>
            <pc:sldMk cId="1572753081" sldId="390"/>
            <ac:grpSpMk id="7" creationId="{00000000-0000-0000-0000-000000000000}"/>
          </ac:grpSpMkLst>
        </pc:grpChg>
        <pc:grpChg chg="add mod">
          <ac:chgData name="sun above" userId="af778d66278731e4" providerId="LiveId" clId="{552B5A4A-72AE-459A-85B2-74401FBF69C3}" dt="2019-03-31T05:56:12.612" v="7056" actId="164"/>
          <ac:grpSpMkLst>
            <pc:docMk/>
            <pc:sldMk cId="1572753081" sldId="390"/>
            <ac:grpSpMk id="16" creationId="{017C8FDC-A714-41EA-A535-01037F6B37C0}"/>
          </ac:grpSpMkLst>
        </pc:grpChg>
        <pc:picChg chg="mod topLvl">
          <ac:chgData name="sun above" userId="af778d66278731e4" providerId="LiveId" clId="{552B5A4A-72AE-459A-85B2-74401FBF69C3}" dt="2019-03-31T05:57:15.971" v="7175" actId="1076"/>
          <ac:picMkLst>
            <pc:docMk/>
            <pc:sldMk cId="1572753081" sldId="390"/>
            <ac:picMk id="5" creationId="{00000000-0000-0000-0000-000000000000}"/>
          </ac:picMkLst>
        </pc:picChg>
        <pc:picChg chg="mod topLvl">
          <ac:chgData name="sun above" userId="af778d66278731e4" providerId="LiveId" clId="{552B5A4A-72AE-459A-85B2-74401FBF69C3}" dt="2019-04-09T06:24:38.864" v="26093" actId="1036"/>
          <ac:picMkLst>
            <pc:docMk/>
            <pc:sldMk cId="1572753081" sldId="390"/>
            <ac:picMk id="10" creationId="{00000000-0000-0000-0000-000000000000}"/>
          </ac:picMkLst>
        </pc:picChg>
        <pc:picChg chg="add mod">
          <ac:chgData name="sun above" userId="af778d66278731e4" providerId="LiveId" clId="{552B5A4A-72AE-459A-85B2-74401FBF69C3}" dt="2019-04-09T06:24:50.213" v="26113" actId="1036"/>
          <ac:picMkLst>
            <pc:docMk/>
            <pc:sldMk cId="1572753081" sldId="390"/>
            <ac:picMk id="11" creationId="{45662857-CFD8-4010-96FD-72E0E316B156}"/>
          </ac:picMkLst>
        </pc:picChg>
        <pc:picChg chg="add mod">
          <ac:chgData name="sun above" userId="af778d66278731e4" providerId="LiveId" clId="{552B5A4A-72AE-459A-85B2-74401FBF69C3}" dt="2019-03-31T05:56:12.612" v="7056" actId="164"/>
          <ac:picMkLst>
            <pc:docMk/>
            <pc:sldMk cId="1572753081" sldId="390"/>
            <ac:picMk id="13" creationId="{7D1061DD-E7B2-4DA0-8AF4-898AAC4052B5}"/>
          </ac:picMkLst>
        </pc:picChg>
      </pc:sldChg>
      <pc:sldChg chg="modSp modTransition">
        <pc:chgData name="sun above" userId="af778d66278731e4" providerId="LiveId" clId="{552B5A4A-72AE-459A-85B2-74401FBF69C3}" dt="2019-04-19T21:15:21.999" v="27412" actId="20577"/>
        <pc:sldMkLst>
          <pc:docMk/>
          <pc:sldMk cId="1232294402" sldId="391"/>
        </pc:sldMkLst>
        <pc:spChg chg="mod">
          <ac:chgData name="sun above" userId="af778d66278731e4" providerId="LiveId" clId="{552B5A4A-72AE-459A-85B2-74401FBF69C3}" dt="2019-04-19T21:15:21.999" v="27412" actId="20577"/>
          <ac:spMkLst>
            <pc:docMk/>
            <pc:sldMk cId="1232294402" sldId="39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45:37.656" v="28236" actId="6549"/>
        <pc:sldMkLst>
          <pc:docMk/>
          <pc:sldMk cId="4738570" sldId="392"/>
        </pc:sldMkLst>
        <pc:spChg chg="mod">
          <ac:chgData name="sun above" userId="af778d66278731e4" providerId="LiveId" clId="{552B5A4A-72AE-459A-85B2-74401FBF69C3}" dt="2019-04-19T21:40:32" v="28118"/>
          <ac:spMkLst>
            <pc:docMk/>
            <pc:sldMk cId="4738570" sldId="39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45:37.656" v="28236" actId="6549"/>
          <ac:spMkLst>
            <pc:docMk/>
            <pc:sldMk cId="4738570" sldId="39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1:50:37.607" v="28277" actId="6549"/>
        <pc:sldMkLst>
          <pc:docMk/>
          <pc:sldMk cId="2787940088" sldId="393"/>
        </pc:sldMkLst>
        <pc:spChg chg="mod">
          <ac:chgData name="sun above" userId="af778d66278731e4" providerId="LiveId" clId="{552B5A4A-72AE-459A-85B2-74401FBF69C3}" dt="2019-04-19T21:44:13.099" v="28229"/>
          <ac:spMkLst>
            <pc:docMk/>
            <pc:sldMk cId="2787940088" sldId="39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0:37.607" v="28277" actId="6549"/>
          <ac:spMkLst>
            <pc:docMk/>
            <pc:sldMk cId="2787940088" sldId="39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23:19.457" v="28756" actId="6549"/>
        <pc:sldMkLst>
          <pc:docMk/>
          <pc:sldMk cId="1249810359" sldId="394"/>
        </pc:sldMkLst>
        <pc:spChg chg="mod">
          <ac:chgData name="sun above" userId="af778d66278731e4" providerId="LiveId" clId="{552B5A4A-72AE-459A-85B2-74401FBF69C3}" dt="2019-04-19T22:01:48.421" v="28511"/>
          <ac:spMkLst>
            <pc:docMk/>
            <pc:sldMk cId="1249810359" sldId="3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23:19.457" v="28756" actId="6549"/>
          <ac:spMkLst>
            <pc:docMk/>
            <pc:sldMk cId="1249810359" sldId="39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2:22.682" v="29285" actId="20577"/>
        <pc:sldMkLst>
          <pc:docMk/>
          <pc:sldMk cId="2718144272" sldId="395"/>
        </pc:sldMkLst>
        <pc:spChg chg="mod">
          <ac:chgData name="sun above" userId="af778d66278731e4" providerId="LiveId" clId="{552B5A4A-72AE-459A-85B2-74401FBF69C3}" dt="2019-04-19T21:59:23.406" v="28396" actId="27636"/>
          <ac:spMkLst>
            <pc:docMk/>
            <pc:sldMk cId="2718144272" sldId="3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2:22.682" v="29285" actId="20577"/>
          <ac:spMkLst>
            <pc:docMk/>
            <pc:sldMk cId="2718144272" sldId="395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9.486" v="29418"/>
        <pc:sldMkLst>
          <pc:docMk/>
          <pc:sldMk cId="3792996147" sldId="396"/>
        </pc:sldMkLst>
        <pc:spChg chg="mod">
          <ac:chgData name="sun above" userId="af778d66278731e4" providerId="LiveId" clId="{552B5A4A-72AE-459A-85B2-74401FBF69C3}" dt="2019-04-19T22:02:22.372" v="28512"/>
          <ac:spMkLst>
            <pc:docMk/>
            <pc:sldMk cId="3792996147" sldId="39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9.486" v="29418"/>
          <ac:spMkLst>
            <pc:docMk/>
            <pc:sldMk cId="3792996147" sldId="39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3:22.369" v="29291" actId="6549"/>
        <pc:sldMkLst>
          <pc:docMk/>
          <pc:sldMk cId="1360443036" sldId="397"/>
        </pc:sldMkLst>
        <pc:spChg chg="mod">
          <ac:chgData name="sun above" userId="af778d66278731e4" providerId="LiveId" clId="{552B5A4A-72AE-459A-85B2-74401FBF69C3}" dt="2019-04-19T21:53:27.615" v="28326"/>
          <ac:spMkLst>
            <pc:docMk/>
            <pc:sldMk cId="1360443036" sldId="39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3:22.369" v="29291" actId="6549"/>
          <ac:spMkLst>
            <pc:docMk/>
            <pc:sldMk cId="1360443036" sldId="397"/>
            <ac:spMk id="3" creationId="{00000000-0000-0000-0000-000000000000}"/>
          </ac:spMkLst>
        </pc:spChg>
      </pc:sldChg>
      <pc:sldChg chg="modSp ord modTransition">
        <pc:chgData name="sun above" userId="af778d66278731e4" providerId="LiveId" clId="{552B5A4A-72AE-459A-85B2-74401FBF69C3}" dt="2019-04-27T22:23:33.819" v="29416"/>
        <pc:sldMkLst>
          <pc:docMk/>
          <pc:sldMk cId="3382425957" sldId="398"/>
        </pc:sldMkLst>
        <pc:spChg chg="mod">
          <ac:chgData name="sun above" userId="af778d66278731e4" providerId="LiveId" clId="{552B5A4A-72AE-459A-85B2-74401FBF69C3}" dt="2019-04-19T22:02:45.707" v="28532" actId="20577"/>
          <ac:spMkLst>
            <pc:docMk/>
            <pc:sldMk cId="3382425957" sldId="39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7T22:23:33.819" v="29416"/>
          <ac:spMkLst>
            <pc:docMk/>
            <pc:sldMk cId="3382425957" sldId="39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6:07.817" v="29162" actId="114"/>
        <pc:sldMkLst>
          <pc:docMk/>
          <pc:sldMk cId="4101388495" sldId="399"/>
        </pc:sldMkLst>
        <pc:spChg chg="mod">
          <ac:chgData name="sun above" userId="af778d66278731e4" providerId="LiveId" clId="{552B5A4A-72AE-459A-85B2-74401FBF69C3}" dt="2019-04-19T22:02:53.893" v="28555" actId="20577"/>
          <ac:spMkLst>
            <pc:docMk/>
            <pc:sldMk cId="4101388495" sldId="3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6:07.817" v="29162" actId="114"/>
          <ac:spMkLst>
            <pc:docMk/>
            <pc:sldMk cId="4101388495" sldId="399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38:24.525" v="29219" actId="20577"/>
        <pc:sldMkLst>
          <pc:docMk/>
          <pc:sldMk cId="1720449299" sldId="400"/>
        </pc:sldMkLst>
        <pc:spChg chg="mod">
          <ac:chgData name="sun above" userId="af778d66278731e4" providerId="LiveId" clId="{552B5A4A-72AE-459A-85B2-74401FBF69C3}" dt="2019-04-19T22:38:24.525" v="29219" actId="20577"/>
          <ac:spMkLst>
            <pc:docMk/>
            <pc:sldMk cId="1720449299" sldId="40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2:38:13.289" v="29210" actId="20577"/>
          <ac:spMkLst>
            <pc:docMk/>
            <pc:sldMk cId="1720449299" sldId="400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22.790" v="28566" actId="27636"/>
        <pc:sldMkLst>
          <pc:docMk/>
          <pc:sldMk cId="587740255" sldId="401"/>
        </pc:sldMkLst>
        <pc:spChg chg="mod">
          <ac:chgData name="sun above" userId="af778d66278731e4" providerId="LiveId" clId="{552B5A4A-72AE-459A-85B2-74401FBF69C3}" dt="2019-04-19T22:03:22.790" v="28566" actId="27636"/>
          <ac:spMkLst>
            <pc:docMk/>
            <pc:sldMk cId="587740255" sldId="401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21:24.532" v="29280" actId="6549"/>
        <pc:sldMkLst>
          <pc:docMk/>
          <pc:sldMk cId="2158156874" sldId="402"/>
        </pc:sldMkLst>
        <pc:spChg chg="mod">
          <ac:chgData name="sun above" userId="af778d66278731e4" providerId="LiveId" clId="{552B5A4A-72AE-459A-85B2-74401FBF69C3}" dt="2019-04-19T22:03:30.487" v="28568" actId="27636"/>
          <ac:spMkLst>
            <pc:docMk/>
            <pc:sldMk cId="2158156874" sldId="40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21:24.532" v="29280" actId="6549"/>
          <ac:spMkLst>
            <pc:docMk/>
            <pc:sldMk cId="2158156874" sldId="402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3:46.251" v="28593" actId="20577"/>
        <pc:sldMkLst>
          <pc:docMk/>
          <pc:sldMk cId="4214497506" sldId="403"/>
        </pc:sldMkLst>
        <pc:spChg chg="mod">
          <ac:chgData name="sun above" userId="af778d66278731e4" providerId="LiveId" clId="{552B5A4A-72AE-459A-85B2-74401FBF69C3}" dt="2019-04-19T22:03:46.251" v="28593" actId="20577"/>
          <ac:spMkLst>
            <pc:docMk/>
            <pc:sldMk cId="4214497506" sldId="403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19T22:04:07.388" v="28636" actId="20577"/>
        <pc:sldMkLst>
          <pc:docMk/>
          <pc:sldMk cId="3373308108" sldId="404"/>
        </pc:sldMkLst>
        <pc:spChg chg="mod">
          <ac:chgData name="sun above" userId="af778d66278731e4" providerId="LiveId" clId="{552B5A4A-72AE-459A-85B2-74401FBF69C3}" dt="2019-04-19T22:04:07.388" v="28636" actId="20577"/>
          <ac:spMkLst>
            <pc:docMk/>
            <pc:sldMk cId="3373308108" sldId="404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5:36.973" v="29235" actId="6549"/>
        <pc:sldMkLst>
          <pc:docMk/>
          <pc:sldMk cId="2708593587" sldId="405"/>
        </pc:sldMkLst>
        <pc:spChg chg="mod">
          <ac:chgData name="sun above" userId="af778d66278731e4" providerId="LiveId" clId="{552B5A4A-72AE-459A-85B2-74401FBF69C3}" dt="2019-04-19T22:03:58.059" v="28617" actId="20577"/>
          <ac:spMkLst>
            <pc:docMk/>
            <pc:sldMk cId="2708593587" sldId="40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5:36.973" v="29235" actId="6549"/>
          <ac:spMkLst>
            <pc:docMk/>
            <pc:sldMk cId="2708593587" sldId="40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20T23:17:24.253" v="29260" actId="20577"/>
        <pc:sldMkLst>
          <pc:docMk/>
          <pc:sldMk cId="1380330196" sldId="406"/>
        </pc:sldMkLst>
        <pc:spChg chg="mod">
          <ac:chgData name="sun above" userId="af778d66278731e4" providerId="LiveId" clId="{552B5A4A-72AE-459A-85B2-74401FBF69C3}" dt="2019-04-19T22:04:15.054" v="28655" actId="20577"/>
          <ac:spMkLst>
            <pc:docMk/>
            <pc:sldMk cId="1380330196" sldId="40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20T23:17:24.253" v="29260" actId="20577"/>
          <ac:spMkLst>
            <pc:docMk/>
            <pc:sldMk cId="1380330196" sldId="4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950938486" sldId="40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072741499" sldId="41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5067073" sldId="411"/>
        </pc:sldMkLst>
      </pc:sldChg>
      <pc:sldChg chg="modSp modTransition">
        <pc:chgData name="sun above" userId="af778d66278731e4" providerId="LiveId" clId="{552B5A4A-72AE-459A-85B2-74401FBF69C3}" dt="2019-05-17T20:42:21.890" v="29727"/>
        <pc:sldMkLst>
          <pc:docMk/>
          <pc:sldMk cId="511046449" sldId="412"/>
        </pc:sldMkLst>
        <pc:spChg chg="mod">
          <ac:chgData name="sun above" userId="af778d66278731e4" providerId="LiveId" clId="{552B5A4A-72AE-459A-85B2-74401FBF69C3}" dt="2019-05-17T20:42:21.890" v="29727"/>
          <ac:spMkLst>
            <pc:docMk/>
            <pc:sldMk cId="511046449" sldId="412"/>
            <ac:spMk id="2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9T12:23:45.643" v="32041" actId="20577"/>
        <pc:sldMkLst>
          <pc:docMk/>
          <pc:sldMk cId="3557138755" sldId="413"/>
        </pc:sldMkLst>
        <pc:spChg chg="mod">
          <ac:chgData name="sun above" userId="af778d66278731e4" providerId="LiveId" clId="{552B5A4A-72AE-459A-85B2-74401FBF69C3}" dt="2019-05-19T12:23:45.643" v="32041" actId="20577"/>
          <ac:spMkLst>
            <pc:docMk/>
            <pc:sldMk cId="3557138755" sldId="41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3:42.327" v="31755" actId="27636"/>
          <ac:spMkLst>
            <pc:docMk/>
            <pc:sldMk cId="3557138755" sldId="413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5:03.414" v="30853"/>
        <pc:sldMkLst>
          <pc:docMk/>
          <pc:sldMk cId="1141696208" sldId="414"/>
        </pc:sldMkLst>
        <pc:spChg chg="mod">
          <ac:chgData name="sun above" userId="af778d66278731e4" providerId="LiveId" clId="{552B5A4A-72AE-459A-85B2-74401FBF69C3}" dt="2019-05-17T20:57:48.732" v="30514"/>
          <ac:spMkLst>
            <pc:docMk/>
            <pc:sldMk cId="1141696208" sldId="41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5:03.414" v="30853"/>
          <ac:spMkLst>
            <pc:docMk/>
            <pc:sldMk cId="1141696208" sldId="414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1:07:47.682" v="30888" actId="27636"/>
        <pc:sldMkLst>
          <pc:docMk/>
          <pc:sldMk cId="2725878286" sldId="415"/>
        </pc:sldMkLst>
        <pc:spChg chg="mod">
          <ac:chgData name="sun above" userId="af778d66278731e4" providerId="LiveId" clId="{552B5A4A-72AE-459A-85B2-74401FBF69C3}" dt="2019-05-17T21:03:22.460" v="30704"/>
          <ac:spMkLst>
            <pc:docMk/>
            <pc:sldMk cId="2725878286" sldId="41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1:07:47.682" v="30888" actId="27636"/>
          <ac:spMkLst>
            <pc:docMk/>
            <pc:sldMk cId="2725878286" sldId="41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19:56.038" v="31635" actId="403"/>
        <pc:sldMkLst>
          <pc:docMk/>
          <pc:sldMk cId="3366385097" sldId="416"/>
        </pc:sldMkLst>
        <pc:spChg chg="mod">
          <ac:chgData name="sun above" userId="af778d66278731e4" providerId="LiveId" clId="{552B5A4A-72AE-459A-85B2-74401FBF69C3}" dt="2019-05-17T21:08:05.831" v="30907"/>
          <ac:spMkLst>
            <pc:docMk/>
            <pc:sldMk cId="3366385097" sldId="41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19:56.038" v="31635" actId="403"/>
          <ac:spMkLst>
            <pc:docMk/>
            <pc:sldMk cId="3366385097" sldId="4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2:52.885" v="31718"/>
        <pc:sldMkLst>
          <pc:docMk/>
          <pc:sldMk cId="1291356967" sldId="417"/>
        </pc:sldMkLst>
        <pc:spChg chg="mod">
          <ac:chgData name="sun above" userId="af778d66278731e4" providerId="LiveId" clId="{552B5A4A-72AE-459A-85B2-74401FBF69C3}" dt="2019-05-17T22:20:09.579" v="31642" actId="20577"/>
          <ac:spMkLst>
            <pc:docMk/>
            <pc:sldMk cId="1291356967" sldId="41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2:52.885" v="31718"/>
          <ac:spMkLst>
            <pc:docMk/>
            <pc:sldMk cId="1291356967" sldId="417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17T22:27:47.317" v="31955" actId="27636"/>
        <pc:sldMkLst>
          <pc:docMk/>
          <pc:sldMk cId="1779499724" sldId="418"/>
        </pc:sldMkLst>
        <pc:spChg chg="mod">
          <ac:chgData name="sun above" userId="af778d66278731e4" providerId="LiveId" clId="{552B5A4A-72AE-459A-85B2-74401FBF69C3}" dt="2019-05-17T22:24:59.903" v="31858" actId="20577"/>
          <ac:spMkLst>
            <pc:docMk/>
            <pc:sldMk cId="1779499724" sldId="4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7T22:27:47.317" v="31955" actId="27636"/>
          <ac:spMkLst>
            <pc:docMk/>
            <pc:sldMk cId="1779499724" sldId="418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20T00:34:07.981" v="32379" actId="20577"/>
        <pc:sldMkLst>
          <pc:docMk/>
          <pc:sldMk cId="283057821" sldId="419"/>
        </pc:sldMkLst>
        <pc:spChg chg="mod">
          <ac:chgData name="sun above" userId="af778d66278731e4" providerId="LiveId" clId="{552B5A4A-72AE-459A-85B2-74401FBF69C3}" dt="2019-05-20T00:34:07.981" v="32379" actId="20577"/>
          <ac:spMkLst>
            <pc:docMk/>
            <pc:sldMk cId="283057821" sldId="41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31:48.435" v="32195" actId="20577"/>
          <ac:spMkLst>
            <pc:docMk/>
            <pc:sldMk cId="283057821" sldId="419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42791351" sldId="4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39632508" sldId="42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926323748" sldId="428"/>
        </pc:sldMkLst>
      </pc:sldChg>
      <pc:sldChg chg="add ord">
        <pc:chgData name="sun above" userId="af778d66278731e4" providerId="LiveId" clId="{552B5A4A-72AE-459A-85B2-74401FBF69C3}" dt="2019-04-09T06:23:09.078" v="26045"/>
        <pc:sldMkLst>
          <pc:docMk/>
          <pc:sldMk cId="3044144172" sldId="430"/>
        </pc:sldMkLst>
      </pc:sldChg>
      <pc:sldChg chg="modSp add">
        <pc:chgData name="sun above" userId="af778d66278731e4" providerId="LiveId" clId="{552B5A4A-72AE-459A-85B2-74401FBF69C3}" dt="2019-05-20T00:40:13.415" v="32638"/>
        <pc:sldMkLst>
          <pc:docMk/>
          <pc:sldMk cId="2949326262" sldId="432"/>
        </pc:sldMkLst>
        <pc:spChg chg="mod">
          <ac:chgData name="sun above" userId="af778d66278731e4" providerId="LiveId" clId="{552B5A4A-72AE-459A-85B2-74401FBF69C3}" dt="2019-05-20T00:40:13.415" v="32638"/>
          <ac:spMkLst>
            <pc:docMk/>
            <pc:sldMk cId="2949326262" sldId="432"/>
            <ac:spMk id="2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646930403" sldId="433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651543476" sldId="434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1832240691" sldId="435"/>
        </pc:sldMkLst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2666215439" sldId="436"/>
        </pc:sldMkLst>
      </pc:sldChg>
      <pc:sldChg chg="modSp add">
        <pc:chgData name="sun above" userId="af778d66278731e4" providerId="LiveId" clId="{552B5A4A-72AE-459A-85B2-74401FBF69C3}" dt="2019-05-20T00:38:24.694" v="32518" actId="20577"/>
        <pc:sldMkLst>
          <pc:docMk/>
          <pc:sldMk cId="4234534341" sldId="439"/>
        </pc:sldMkLst>
        <pc:spChg chg="mod">
          <ac:chgData name="sun above" userId="af778d66278731e4" providerId="LiveId" clId="{552B5A4A-72AE-459A-85B2-74401FBF69C3}" dt="2019-05-20T00:38:24.694" v="32518" actId="20577"/>
          <ac:spMkLst>
            <pc:docMk/>
            <pc:sldMk cId="4234534341" sldId="439"/>
            <ac:spMk id="3" creationId="{00000000-0000-0000-0000-000000000000}"/>
          </ac:spMkLst>
        </pc:spChg>
      </pc:sldChg>
      <pc:sldChg chg="add">
        <pc:chgData name="sun above" userId="af778d66278731e4" providerId="LiveId" clId="{552B5A4A-72AE-459A-85B2-74401FBF69C3}" dt="2019-05-10T21:12:43.671" v="29435"/>
        <pc:sldMkLst>
          <pc:docMk/>
          <pc:sldMk cId="3661845646" sldId="440"/>
        </pc:sldMkLst>
      </pc:sldChg>
      <pc:sldChg chg="addSp delSp modSp add">
        <pc:chgData name="sun above" userId="af778d66278731e4" providerId="LiveId" clId="{552B5A4A-72AE-459A-85B2-74401FBF69C3}" dt="2019-05-17T21:35:03.847" v="31124" actId="14100"/>
        <pc:sldMkLst>
          <pc:docMk/>
          <pc:sldMk cId="2075027547" sldId="441"/>
        </pc:sldMkLst>
        <pc:spChg chg="mod topLvl">
          <ac:chgData name="sun above" userId="af778d66278731e4" providerId="LiveId" clId="{552B5A4A-72AE-459A-85B2-74401FBF69C3}" dt="2019-05-17T21:34:53.951" v="31120" actId="14100"/>
          <ac:spMkLst>
            <pc:docMk/>
            <pc:sldMk cId="2075027547" sldId="441"/>
            <ac:spMk id="8" creationId="{00000000-0000-0000-0000-000000000000}"/>
          </ac:spMkLst>
        </pc:spChg>
        <pc:spChg chg="mod topLvl">
          <ac:chgData name="sun above" userId="af778d66278731e4" providerId="LiveId" clId="{552B5A4A-72AE-459A-85B2-74401FBF69C3}" dt="2019-05-17T21:35:03.847" v="31124" actId="14100"/>
          <ac:spMkLst>
            <pc:docMk/>
            <pc:sldMk cId="2075027547" sldId="441"/>
            <ac:spMk id="11" creationId="{00000000-0000-0000-0000-000000000000}"/>
          </ac:spMkLst>
        </pc:spChg>
        <pc:grpChg chg="add del">
          <ac:chgData name="sun above" userId="af778d66278731e4" providerId="LiveId" clId="{552B5A4A-72AE-459A-85B2-74401FBF69C3}" dt="2019-05-17T21:34:25.943" v="31111" actId="165"/>
          <ac:grpSpMkLst>
            <pc:docMk/>
            <pc:sldMk cId="2075027547" sldId="441"/>
            <ac:grpSpMk id="12" creationId="{00000000-0000-0000-0000-000000000000}"/>
          </ac:grpSpMkLst>
        </pc:grpChg>
        <pc:picChg chg="add mod ord">
          <ac:chgData name="sun above" userId="af778d66278731e4" providerId="LiveId" clId="{552B5A4A-72AE-459A-85B2-74401FBF69C3}" dt="2019-05-17T21:34:45.862" v="31118" actId="1076"/>
          <ac:picMkLst>
            <pc:docMk/>
            <pc:sldMk cId="2075027547" sldId="441"/>
            <ac:picMk id="5" creationId="{DC4B46AE-2999-4C8C-AE22-B87E7FA9610C}"/>
          </ac:picMkLst>
        </pc:picChg>
        <pc:picChg chg="del mod topLvl">
          <ac:chgData name="sun above" userId="af778d66278731e4" providerId="LiveId" clId="{552B5A4A-72AE-459A-85B2-74401FBF69C3}" dt="2019-05-17T21:34:30.148" v="31112" actId="478"/>
          <ac:picMkLst>
            <pc:docMk/>
            <pc:sldMk cId="2075027547" sldId="441"/>
            <ac:picMk id="7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17T21:35:42.262" v="31126" actId="1076"/>
        <pc:sldMkLst>
          <pc:docMk/>
          <pc:sldMk cId="824150956" sldId="442"/>
        </pc:sldMkLst>
        <pc:picChg chg="mod">
          <ac:chgData name="sun above" userId="af778d66278731e4" providerId="LiveId" clId="{552B5A4A-72AE-459A-85B2-74401FBF69C3}" dt="2019-05-17T21:35:42.262" v="31126" actId="1076"/>
          <ac:picMkLst>
            <pc:docMk/>
            <pc:sldMk cId="824150956" sldId="442"/>
            <ac:picMk id="14" creationId="{00000000-0000-0000-0000-000000000000}"/>
          </ac:picMkLst>
        </pc:picChg>
      </pc:sldChg>
      <pc:sldChg chg="add ord">
        <pc:chgData name="sun above" userId="af778d66278731e4" providerId="LiveId" clId="{552B5A4A-72AE-459A-85B2-74401FBF69C3}" dt="2019-05-20T00:39:00.940" v="32522"/>
        <pc:sldMkLst>
          <pc:docMk/>
          <pc:sldMk cId="3074303983" sldId="4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152696891" sldId="44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001473720" sldId="448"/>
        </pc:sldMkLst>
        <pc:spChg chg="mod">
          <ac:chgData name="sun above" userId="af778d66278731e4" providerId="LiveId" clId="{552B5A4A-72AE-459A-85B2-74401FBF69C3}" dt="2019-04-05T09:03:49.986" v="15638" actId="20577"/>
          <ac:spMkLst>
            <pc:docMk/>
            <pc:sldMk cId="3001473720" sldId="44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4-05T09:04:25.790" v="15640" actId="1076"/>
          <ac:picMkLst>
            <pc:docMk/>
            <pc:sldMk cId="3001473720" sldId="448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638350876" sldId="452"/>
        </pc:sldMkLst>
        <pc:spChg chg="mod">
          <ac:chgData name="sun above" userId="af778d66278731e4" providerId="LiveId" clId="{552B5A4A-72AE-459A-85B2-74401FBF69C3}" dt="2019-03-30T20:37:53.255" v="6692" actId="403"/>
          <ac:spMkLst>
            <pc:docMk/>
            <pc:sldMk cId="1638350876" sldId="452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48.045" v="6668" actId="1036"/>
          <ac:spMkLst>
            <pc:docMk/>
            <pc:sldMk cId="1638350876" sldId="452"/>
            <ac:spMk id="34" creationId="{00000000-0000-0000-0000-000000000000}"/>
          </ac:spMkLst>
        </pc:spChg>
        <pc:spChg chg="mod">
          <ac:chgData name="sun above" userId="af778d66278731e4" providerId="LiveId" clId="{552B5A4A-72AE-459A-85B2-74401FBF69C3}" dt="2019-03-30T20:37:05.149" v="6681" actId="1035"/>
          <ac:spMkLst>
            <pc:docMk/>
            <pc:sldMk cId="1638350876" sldId="452"/>
            <ac:spMk id="37" creationId="{00000000-0000-0000-0000-000000000000}"/>
          </ac:spMkLst>
        </pc:spChg>
        <pc:spChg chg="mod">
          <ac:chgData name="sun above" userId="af778d66278731e4" providerId="LiveId" clId="{552B5A4A-72AE-459A-85B2-74401FBF69C3}" dt="2019-03-30T20:36:54.493" v="6671" actId="1035"/>
          <ac:spMkLst>
            <pc:docMk/>
            <pc:sldMk cId="1638350876" sldId="452"/>
            <ac:spMk id="46" creationId="{00000000-0000-0000-0000-000000000000}"/>
          </ac:spMkLst>
        </pc:spChg>
        <pc:cxnChg chg="mod">
          <ac:chgData name="sun above" userId="af778d66278731e4" providerId="LiveId" clId="{552B5A4A-72AE-459A-85B2-74401FBF69C3}" dt="2019-03-30T20:36:48.045" v="6668" actId="1036"/>
          <ac:cxnSpMkLst>
            <pc:docMk/>
            <pc:sldMk cId="1638350876" sldId="452"/>
            <ac:cxnSpMk id="33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7:05.149" v="6681" actId="1035"/>
          <ac:cxnSpMkLst>
            <pc:docMk/>
            <pc:sldMk cId="1638350876" sldId="452"/>
            <ac:cxnSpMk id="36" creationId="{00000000-0000-0000-0000-000000000000}"/>
          </ac:cxnSpMkLst>
        </pc:cxnChg>
        <pc:cxnChg chg="mod">
          <ac:chgData name="sun above" userId="af778d66278731e4" providerId="LiveId" clId="{552B5A4A-72AE-459A-85B2-74401FBF69C3}" dt="2019-03-30T20:36:54.493" v="6671" actId="1035"/>
          <ac:cxnSpMkLst>
            <pc:docMk/>
            <pc:sldMk cId="1638350876" sldId="452"/>
            <ac:cxnSpMk id="45" creationId="{00000000-0000-0000-0000-000000000000}"/>
          </ac:cxnSpMkLst>
        </pc:cxnChg>
      </pc:sldChg>
      <pc:sldChg chg="modSp modTransition">
        <pc:chgData name="sun above" userId="af778d66278731e4" providerId="LiveId" clId="{552B5A4A-72AE-459A-85B2-74401FBF69C3}" dt="2019-05-12T00:06:26.560" v="29469"/>
        <pc:sldMkLst>
          <pc:docMk/>
          <pc:sldMk cId="725923595" sldId="453"/>
        </pc:sldMkLst>
        <pc:spChg chg="mod">
          <ac:chgData name="sun above" userId="af778d66278731e4" providerId="LiveId" clId="{552B5A4A-72AE-459A-85B2-74401FBF69C3}" dt="2019-05-12T00:06:26.560" v="29469"/>
          <ac:spMkLst>
            <pc:docMk/>
            <pc:sldMk cId="725923595" sldId="453"/>
            <ac:spMk id="3" creationId="{00000000-0000-0000-0000-000000000000}"/>
          </ac:spMkLst>
        </pc:spChg>
      </pc:sldChg>
      <pc:sldChg chg="add ord">
        <pc:chgData name="sun above" userId="af778d66278731e4" providerId="LiveId" clId="{552B5A4A-72AE-459A-85B2-74401FBF69C3}" dt="2019-05-20T00:38:58.123" v="32521"/>
        <pc:sldMkLst>
          <pc:docMk/>
          <pc:sldMk cId="1043369667" sldId="454"/>
        </pc:sldMkLst>
      </pc:sldChg>
      <pc:sldChg chg="modSp modTransition">
        <pc:chgData name="sun above" userId="af778d66278731e4" providerId="LiveId" clId="{552B5A4A-72AE-459A-85B2-74401FBF69C3}" dt="2019-05-26T00:53:40.803" v="33871" actId="20577"/>
        <pc:sldMkLst>
          <pc:docMk/>
          <pc:sldMk cId="2590284092" sldId="457"/>
        </pc:sldMkLst>
        <pc:spChg chg="mod">
          <ac:chgData name="sun above" userId="af778d66278731e4" providerId="LiveId" clId="{552B5A4A-72AE-459A-85B2-74401FBF69C3}" dt="2019-05-24T05:55:55.112" v="33352"/>
          <ac:spMkLst>
            <pc:docMk/>
            <pc:sldMk cId="2590284092" sldId="457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6T00:53:40.803" v="33871" actId="20577"/>
          <ac:spMkLst>
            <pc:docMk/>
            <pc:sldMk cId="2590284092" sldId="457"/>
            <ac:spMk id="4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03.468" v="35043" actId="27636"/>
        <pc:sldMkLst>
          <pc:docMk/>
          <pc:sldMk cId="414294549" sldId="461"/>
        </pc:sldMkLst>
        <pc:spChg chg="mod">
          <ac:chgData name="sun above" userId="af778d66278731e4" providerId="LiveId" clId="{552B5A4A-72AE-459A-85B2-74401FBF69C3}" dt="2019-05-31T22:05:03.468" v="35043" actId="27636"/>
          <ac:spMkLst>
            <pc:docMk/>
            <pc:sldMk cId="414294549" sldId="46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1:54:40.285" v="34312"/>
        <pc:sldMkLst>
          <pc:docMk/>
          <pc:sldMk cId="3266396289" sldId="462"/>
        </pc:sldMkLst>
        <pc:spChg chg="mod">
          <ac:chgData name="sun above" userId="af778d66278731e4" providerId="LiveId" clId="{552B5A4A-72AE-459A-85B2-74401FBF69C3}" dt="2019-05-31T21:50:32.388" v="34125"/>
          <ac:spMkLst>
            <pc:docMk/>
            <pc:sldMk cId="3266396289" sldId="46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4:40.285" v="34312"/>
          <ac:spMkLst>
            <pc:docMk/>
            <pc:sldMk cId="3266396289" sldId="462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5-31T21:52:50.039" v="34169" actId="14100"/>
        <pc:sldMkLst>
          <pc:docMk/>
          <pc:sldMk cId="361053004" sldId="464"/>
        </pc:sldMkLst>
        <pc:spChg chg="mod">
          <ac:chgData name="sun above" userId="af778d66278731e4" providerId="LiveId" clId="{552B5A4A-72AE-459A-85B2-74401FBF69C3}" dt="2019-05-31T21:51:20.016" v="34152" actId="14100"/>
          <ac:spMkLst>
            <pc:docMk/>
            <pc:sldMk cId="361053004" sldId="464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1:52:32.104" v="34165" actId="14100"/>
          <ac:picMkLst>
            <pc:docMk/>
            <pc:sldMk cId="361053004" sldId="464"/>
            <ac:picMk id="9" creationId="{00000000-0000-0000-0000-000000000000}"/>
          </ac:picMkLst>
        </pc:picChg>
        <pc:picChg chg="mod">
          <ac:chgData name="sun above" userId="af778d66278731e4" providerId="LiveId" clId="{552B5A4A-72AE-459A-85B2-74401FBF69C3}" dt="2019-05-31T21:52:46.384" v="34168" actId="1076"/>
          <ac:picMkLst>
            <pc:docMk/>
            <pc:sldMk cId="361053004" sldId="464"/>
            <ac:picMk id="12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1:52:50.039" v="34169" actId="14100"/>
          <ac:cxnSpMkLst>
            <pc:docMk/>
            <pc:sldMk cId="361053004" sldId="464"/>
            <ac:cxnSpMk id="7" creationId="{32951FE8-5719-4416-BA1C-FD6767C8E9D4}"/>
          </ac:cxnSpMkLst>
        </pc:cxnChg>
      </pc:sldChg>
      <pc:sldChg chg="addSp modSp modTransition">
        <pc:chgData name="sun above" userId="af778d66278731e4" providerId="LiveId" clId="{552B5A4A-72AE-459A-85B2-74401FBF69C3}" dt="2019-05-31T22:08:33.998" v="35165" actId="14100"/>
        <pc:sldMkLst>
          <pc:docMk/>
          <pc:sldMk cId="2073321659" sldId="466"/>
        </pc:sldMkLst>
        <pc:spChg chg="mod">
          <ac:chgData name="sun above" userId="af778d66278731e4" providerId="LiveId" clId="{552B5A4A-72AE-459A-85B2-74401FBF69C3}" dt="2019-05-31T22:06:16.643" v="35065"/>
          <ac:spMkLst>
            <pc:docMk/>
            <pc:sldMk cId="2073321659" sldId="466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08:05.822" v="35160" actId="27636"/>
          <ac:spMkLst>
            <pc:docMk/>
            <pc:sldMk cId="2073321659" sldId="466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08:18.108" v="35162" actId="1076"/>
          <ac:picMkLst>
            <pc:docMk/>
            <pc:sldMk cId="2073321659" sldId="466"/>
            <ac:picMk id="5" creationId="{00000000-0000-0000-0000-000000000000}"/>
          </ac:picMkLst>
        </pc:picChg>
        <pc:picChg chg="mod">
          <ac:chgData name="sun above" userId="af778d66278731e4" providerId="LiveId" clId="{552B5A4A-72AE-459A-85B2-74401FBF69C3}" dt="2019-05-31T22:08:09.174" v="35161" actId="1076"/>
          <ac:picMkLst>
            <pc:docMk/>
            <pc:sldMk cId="2073321659" sldId="466"/>
            <ac:picMk id="10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08:33.998" v="35165" actId="14100"/>
          <ac:cxnSpMkLst>
            <pc:docMk/>
            <pc:sldMk cId="2073321659" sldId="466"/>
            <ac:cxnSpMk id="11" creationId="{3440C418-C56F-4682-AAB8-FC600AEE1A62}"/>
          </ac:cxnSpMkLst>
        </pc:cxnChg>
      </pc:sldChg>
      <pc:sldChg chg="addSp modSp modTransition">
        <pc:chgData name="sun above" userId="af778d66278731e4" providerId="LiveId" clId="{552B5A4A-72AE-459A-85B2-74401FBF69C3}" dt="2019-05-31T22:12:02.992" v="35463" actId="14100"/>
        <pc:sldMkLst>
          <pc:docMk/>
          <pc:sldMk cId="1319800332" sldId="467"/>
        </pc:sldMkLst>
        <pc:picChg chg="mod">
          <ac:chgData name="sun above" userId="af778d66278731e4" providerId="LiveId" clId="{552B5A4A-72AE-459A-85B2-74401FBF69C3}" dt="2019-05-31T22:11:50.337" v="35460" actId="1076"/>
          <ac:picMkLst>
            <pc:docMk/>
            <pc:sldMk cId="1319800332" sldId="467"/>
            <ac:picMk id="9" creationId="{00000000-0000-0000-0000-000000000000}"/>
          </ac:picMkLst>
        </pc:picChg>
        <pc:cxnChg chg="add mod">
          <ac:chgData name="sun above" userId="af778d66278731e4" providerId="LiveId" clId="{552B5A4A-72AE-459A-85B2-74401FBF69C3}" dt="2019-05-31T22:12:02.992" v="35463" actId="14100"/>
          <ac:cxnSpMkLst>
            <pc:docMk/>
            <pc:sldMk cId="1319800332" sldId="467"/>
            <ac:cxnSpMk id="11" creationId="{74717307-CE8A-46BA-AE6C-1162D74389D3}"/>
          </ac:cxnSpMkLst>
        </pc:cxnChg>
      </pc:sldChg>
      <pc:sldChg chg="modSp modTransition">
        <pc:chgData name="sun above" userId="af778d66278731e4" providerId="LiveId" clId="{552B5A4A-72AE-459A-85B2-74401FBF69C3}" dt="2019-05-31T22:11:06.809" v="35454" actId="1076"/>
        <pc:sldMkLst>
          <pc:docMk/>
          <pc:sldMk cId="3065079891" sldId="468"/>
        </pc:sldMkLst>
        <pc:spChg chg="mod">
          <ac:chgData name="sun above" userId="af778d66278731e4" providerId="LiveId" clId="{552B5A4A-72AE-459A-85B2-74401FBF69C3}" dt="2019-05-31T22:08:51.993" v="35197"/>
          <ac:spMkLst>
            <pc:docMk/>
            <pc:sldMk cId="3065079891" sldId="46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0:46.727" v="35433" actId="27636"/>
          <ac:spMkLst>
            <pc:docMk/>
            <pc:sldMk cId="3065079891" sldId="46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31T22:11:06.809" v="35454" actId="1076"/>
          <ac:picMkLst>
            <pc:docMk/>
            <pc:sldMk cId="3065079891" sldId="468"/>
            <ac:picMk id="7" creationId="{00000000-0000-0000-0000-000000000000}"/>
          </ac:picMkLst>
        </pc:picChg>
      </pc:sldChg>
      <pc:sldChg chg="addSp modSp modTransition">
        <pc:chgData name="sun above" userId="af778d66278731e4" providerId="LiveId" clId="{552B5A4A-72AE-459A-85B2-74401FBF69C3}" dt="2019-05-31T22:13:34.800" v="35611" actId="14100"/>
        <pc:sldMkLst>
          <pc:docMk/>
          <pc:sldMk cId="2214602254" sldId="469"/>
        </pc:sldMkLst>
        <pc:spChg chg="mod">
          <ac:chgData name="sun above" userId="af778d66278731e4" providerId="LiveId" clId="{552B5A4A-72AE-459A-85B2-74401FBF69C3}" dt="2019-05-31T22:10:59.947" v="35453"/>
          <ac:spMkLst>
            <pc:docMk/>
            <pc:sldMk cId="2214602254" sldId="46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3:34.800" v="35611" actId="14100"/>
          <ac:spMkLst>
            <pc:docMk/>
            <pc:sldMk cId="2214602254" sldId="469"/>
            <ac:spMk id="3" creationId="{00000000-0000-0000-0000-000000000000}"/>
          </ac:spMkLst>
        </pc:spChg>
        <pc:graphicFrameChg chg="mod ord modGraphic">
          <ac:chgData name="sun above" userId="af778d66278731e4" providerId="LiveId" clId="{552B5A4A-72AE-459A-85B2-74401FBF69C3}" dt="2019-05-31T22:12:24.570" v="35468" actId="1076"/>
          <ac:graphicFrameMkLst>
            <pc:docMk/>
            <pc:sldMk cId="2214602254" sldId="469"/>
            <ac:graphicFrameMk id="8" creationId="{00000000-0000-0000-0000-000000000000}"/>
          </ac:graphicFrameMkLst>
        </pc:graphicFrameChg>
        <pc:picChg chg="add mod">
          <ac:chgData name="sun above" userId="af778d66278731e4" providerId="LiveId" clId="{552B5A4A-72AE-459A-85B2-74401FBF69C3}" dt="2019-05-31T22:11:11.461" v="35456" actId="1076"/>
          <ac:picMkLst>
            <pc:docMk/>
            <pc:sldMk cId="2214602254" sldId="469"/>
            <ac:picMk id="10" creationId="{C48E3F85-2463-48B0-8431-CB8A5097D7F1}"/>
          </ac:picMkLst>
        </pc:picChg>
        <pc:cxnChg chg="add mod">
          <ac:chgData name="sun above" userId="af778d66278731e4" providerId="LiveId" clId="{552B5A4A-72AE-459A-85B2-74401FBF69C3}" dt="2019-05-31T22:12:29.192" v="35469" actId="14100"/>
          <ac:cxnSpMkLst>
            <pc:docMk/>
            <pc:sldMk cId="2214602254" sldId="469"/>
            <ac:cxnSpMk id="11" creationId="{9C49C740-2F53-44EE-B961-E07316037A39}"/>
          </ac:cxnSpMkLst>
        </pc:cxnChg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79441102" sldId="470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92433105" sldId="471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227695022" sldId="48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02527697" sldId="48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810875930" sldId="48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30786973" sldId="493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12368278" sldId="494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749062592" sldId="495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296389147" sldId="496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719726858" sldId="497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670207260" sldId="498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2698201661" sldId="499"/>
        </pc:sldMkLst>
      </pc:sldChg>
      <pc:sldChg chg="add">
        <pc:chgData name="sun above" userId="af778d66278731e4" providerId="LiveId" clId="{552B5A4A-72AE-459A-85B2-74401FBF69C3}" dt="2019-05-20T00:45:58.275" v="32734"/>
        <pc:sldMkLst>
          <pc:docMk/>
          <pc:sldMk cId="3386645346" sldId="500"/>
        </pc:sldMkLst>
      </pc:sldChg>
      <pc:sldChg chg="modSp add ord">
        <pc:chgData name="sun above" userId="af778d66278731e4" providerId="LiveId" clId="{552B5A4A-72AE-459A-85B2-74401FBF69C3}" dt="2019-05-20T00:41:29.550" v="32697"/>
        <pc:sldMkLst>
          <pc:docMk/>
          <pc:sldMk cId="1011056523" sldId="501"/>
        </pc:sldMkLst>
        <pc:graphicFrameChg chg="mod modGraphic">
          <ac:chgData name="sun above" userId="af778d66278731e4" providerId="LiveId" clId="{552B5A4A-72AE-459A-85B2-74401FBF69C3}" dt="2019-05-20T00:41:29.550" v="32697"/>
          <ac:graphicFrameMkLst>
            <pc:docMk/>
            <pc:sldMk cId="1011056523" sldId="501"/>
            <ac:graphicFrameMk id="7" creationId="{00000000-0000-0000-0000-000000000000}"/>
          </ac:graphicFrameMkLst>
        </pc:graphicFrameChg>
      </pc:sldChg>
      <pc:sldChg chg="modSp ord modTransition">
        <pc:chgData name="sun above" userId="af778d66278731e4" providerId="LiveId" clId="{552B5A4A-72AE-459A-85B2-74401FBF69C3}" dt="2019-05-20T00:37:09.064" v="32476"/>
        <pc:sldMkLst>
          <pc:docMk/>
          <pc:sldMk cId="1411601898" sldId="502"/>
        </pc:sldMkLst>
        <pc:spChg chg="mod">
          <ac:chgData name="sun above" userId="af778d66278731e4" providerId="LiveId" clId="{552B5A4A-72AE-459A-85B2-74401FBF69C3}" dt="2019-05-17T22:24:07.115" v="31790"/>
          <ac:spMkLst>
            <pc:docMk/>
            <pc:sldMk cId="1411601898" sldId="502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5-20T00:37:09.064" v="32476"/>
          <ac:graphicFrameMkLst>
            <pc:docMk/>
            <pc:sldMk cId="1411601898" sldId="502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5-31T22:15:06.430" v="35785"/>
        <pc:sldMkLst>
          <pc:docMk/>
          <pc:sldMk cId="1857093696" sldId="511"/>
        </pc:sldMkLst>
        <pc:spChg chg="mod">
          <ac:chgData name="sun above" userId="af778d66278731e4" providerId="LiveId" clId="{552B5A4A-72AE-459A-85B2-74401FBF69C3}" dt="2019-05-31T22:14:32.701" v="35674" actId="20577"/>
          <ac:spMkLst>
            <pc:docMk/>
            <pc:sldMk cId="1857093696" sldId="5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2:15:06.430" v="35785"/>
          <ac:spMkLst>
            <pc:docMk/>
            <pc:sldMk cId="1857093696" sldId="511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13:44.697" v="35613" actId="403"/>
        <pc:sldMkLst>
          <pc:docMk/>
          <pc:sldMk cId="929640111" sldId="516"/>
        </pc:sldMkLst>
        <pc:spChg chg="mod">
          <ac:chgData name="sun above" userId="af778d66278731e4" providerId="LiveId" clId="{552B5A4A-72AE-459A-85B2-74401FBF69C3}" dt="2019-05-31T22:13:44.697" v="35613" actId="403"/>
          <ac:spMkLst>
            <pc:docMk/>
            <pc:sldMk cId="929640111" sldId="516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5-31T22:05:42.094" v="35045" actId="6549"/>
        <pc:sldMkLst>
          <pc:docMk/>
          <pc:sldMk cId="4022440747" sldId="517"/>
        </pc:sldMkLst>
        <pc:graphicFrameChg chg="modGraphic">
          <ac:chgData name="sun above" userId="af778d66278731e4" providerId="LiveId" clId="{552B5A4A-72AE-459A-85B2-74401FBF69C3}" dt="2019-05-31T22:05:42.094" v="35045" actId="6549"/>
          <ac:graphicFrameMkLst>
            <pc:docMk/>
            <pc:sldMk cId="4022440747" sldId="517"/>
            <ac:graphicFrameMk id="7" creationId="{00000000-0000-0000-0000-000000000000}"/>
          </ac:graphicFrameMkLst>
        </pc:graphicFrameChg>
      </pc:sldChg>
      <pc:sldChg chg="modSp add">
        <pc:chgData name="sun above" userId="af778d66278731e4" providerId="LiveId" clId="{552B5A4A-72AE-459A-85B2-74401FBF69C3}" dt="2019-05-24T05:53:09.485" v="33253" actId="14100"/>
        <pc:sldMkLst>
          <pc:docMk/>
          <pc:sldMk cId="1444292844" sldId="518"/>
        </pc:sldMkLst>
        <pc:spChg chg="mod">
          <ac:chgData name="sun above" userId="af778d66278731e4" providerId="LiveId" clId="{552B5A4A-72AE-459A-85B2-74401FBF69C3}" dt="2019-05-20T01:20:31.627" v="32931" actId="20577"/>
          <ac:spMkLst>
            <pc:docMk/>
            <pc:sldMk cId="1444292844" sldId="51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34:18.592" v="33071" actId="27636"/>
          <ac:spMkLst>
            <pc:docMk/>
            <pc:sldMk cId="1444292844" sldId="518"/>
            <ac:spMk id="3" creationId="{00000000-0000-0000-0000-000000000000}"/>
          </ac:spMkLst>
        </pc:spChg>
        <pc:picChg chg="mod">
          <ac:chgData name="sun above" userId="af778d66278731e4" providerId="LiveId" clId="{552B5A4A-72AE-459A-85B2-74401FBF69C3}" dt="2019-05-24T05:53:09.485" v="33253" actId="14100"/>
          <ac:picMkLst>
            <pc:docMk/>
            <pc:sldMk cId="1444292844" sldId="518"/>
            <ac:picMk id="11" creationId="{00000000-0000-0000-0000-000000000000}"/>
          </ac:picMkLst>
        </pc:picChg>
      </pc:sldChg>
      <pc:sldChg chg="modSp add">
        <pc:chgData name="sun above" userId="af778d66278731e4" providerId="LiveId" clId="{552B5A4A-72AE-459A-85B2-74401FBF69C3}" dt="2019-05-24T05:53:32.245" v="33265"/>
        <pc:sldMkLst>
          <pc:docMk/>
          <pc:sldMk cId="2132923403" sldId="519"/>
        </pc:sldMkLst>
        <pc:spChg chg="mod">
          <ac:chgData name="sun above" userId="af778d66278731e4" providerId="LiveId" clId="{552B5A4A-72AE-459A-85B2-74401FBF69C3}" dt="2019-05-24T05:53:32.245" v="33265"/>
          <ac:spMkLst>
            <pc:docMk/>
            <pc:sldMk cId="2132923403" sldId="51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4T05:51:05.855" v="33252"/>
        <pc:sldMkLst>
          <pc:docMk/>
          <pc:sldMk cId="1936252722" sldId="520"/>
        </pc:sldMkLst>
        <pc:spChg chg="mod">
          <ac:chgData name="sun above" userId="af778d66278731e4" providerId="LiveId" clId="{552B5A4A-72AE-459A-85B2-74401FBF69C3}" dt="2019-05-20T01:02:57.404" v="32847"/>
          <ac:spMkLst>
            <pc:docMk/>
            <pc:sldMk cId="1936252722" sldId="520"/>
            <ac:spMk id="2" creationId="{00000000-0000-0000-0000-000000000000}"/>
          </ac:spMkLst>
        </pc:spChg>
        <pc:spChg chg="del mod">
          <ac:chgData name="sun above" userId="af778d66278731e4" providerId="LiveId" clId="{552B5A4A-72AE-459A-85B2-74401FBF69C3}" dt="2019-05-24T05:06:59.815" v="33108" actId="478"/>
          <ac:spMkLst>
            <pc:docMk/>
            <pc:sldMk cId="1936252722" sldId="520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5-24T05:51:05.855" v="33252"/>
          <ac:spMkLst>
            <pc:docMk/>
            <pc:sldMk cId="1936252722" sldId="520"/>
            <ac:spMk id="7" creationId="{375C6B22-A4C8-40B1-8766-CA42297BB59D}"/>
          </ac:spMkLst>
        </pc:spChg>
        <pc:spChg chg="add mod">
          <ac:chgData name="sun above" userId="af778d66278731e4" providerId="LiveId" clId="{552B5A4A-72AE-459A-85B2-74401FBF69C3}" dt="2019-05-24T05:12:03.315" v="33251" actId="20577"/>
          <ac:spMkLst>
            <pc:docMk/>
            <pc:sldMk cId="1936252722" sldId="520"/>
            <ac:spMk id="9" creationId="{C7D32FC5-0A75-42D3-BF4E-792C1F8FB18F}"/>
          </ac:spMkLst>
        </pc:spChg>
      </pc:sldChg>
      <pc:sldChg chg="modSp add">
        <pc:chgData name="sun above" userId="af778d66278731e4" providerId="LiveId" clId="{552B5A4A-72AE-459A-85B2-74401FBF69C3}" dt="2019-05-20T02:21:36.360" v="33098" actId="27636"/>
        <pc:sldMkLst>
          <pc:docMk/>
          <pc:sldMk cId="3642817290" sldId="521"/>
        </pc:sldMkLst>
        <pc:spChg chg="mod">
          <ac:chgData name="sun above" userId="af778d66278731e4" providerId="LiveId" clId="{552B5A4A-72AE-459A-85B2-74401FBF69C3}" dt="2019-05-20T01:25:43.056" v="32982"/>
          <ac:spMkLst>
            <pc:docMk/>
            <pc:sldMk cId="3642817290" sldId="52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2:21:36.360" v="33098" actId="27636"/>
          <ac:spMkLst>
            <pc:docMk/>
            <pc:sldMk cId="3642817290" sldId="521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20T01:26:00.821" v="33030"/>
        <pc:sldMkLst>
          <pc:docMk/>
          <pc:sldMk cId="3429461329" sldId="522"/>
        </pc:sldMkLst>
        <pc:spChg chg="mod">
          <ac:chgData name="sun above" userId="af778d66278731e4" providerId="LiveId" clId="{552B5A4A-72AE-459A-85B2-74401FBF69C3}" dt="2019-05-20T01:26:00.821" v="33030"/>
          <ac:spMkLst>
            <pc:docMk/>
            <pc:sldMk cId="3429461329" sldId="52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1:24:50.625" v="32936" actId="207"/>
          <ac:spMkLst>
            <pc:docMk/>
            <pc:sldMk cId="3429461329" sldId="522"/>
            <ac:spMk id="3" creationId="{00000000-0000-0000-0000-000000000000}"/>
          </ac:spMkLst>
        </pc:sp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412419" sldId="53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878775265" sldId="53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842986700" sldId="54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08730091" sldId="54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69438914" sldId="54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732676921" sldId="54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70227318" sldId="54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56578514" sldId="54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7972831" sldId="54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16687960" sldId="54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461229501" sldId="54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01606438" sldId="54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4797484" sldId="55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17384513" sldId="55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565396724" sldId="55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01971208" sldId="56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00390200" sldId="56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151703748" sldId="56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78764452" sldId="56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614433417" sldId="56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556488211" sldId="565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849743991" sldId="56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479551" sldId="56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188458480" sldId="569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921964799" sldId="570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660289017" sldId="571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95550992" sldId="57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973726226" sldId="573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977813073" sldId="574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330976581" sldId="576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3392344699" sldId="577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37620701" sldId="578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781399814" sldId="579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03078505" sldId="580"/>
        </pc:sldMkLst>
        <pc:spChg chg="mod">
          <ac:chgData name="sun above" userId="af778d66278731e4" providerId="LiveId" clId="{552B5A4A-72AE-459A-85B2-74401FBF69C3}" dt="2019-03-26T12:59:20.947" v="2608" actId="120"/>
          <ac:spMkLst>
            <pc:docMk/>
            <pc:sldMk cId="2203078505" sldId="580"/>
            <ac:spMk id="2" creationId="{00000000-0000-0000-0000-000000000000}"/>
          </ac:spMkLst>
        </pc:spChg>
        <pc:grpChg chg="mod">
          <ac:chgData name="sun above" userId="af778d66278731e4" providerId="LiveId" clId="{552B5A4A-72AE-459A-85B2-74401FBF69C3}" dt="2019-03-26T12:59:46.184" v="2612" actId="1076"/>
          <ac:grpSpMkLst>
            <pc:docMk/>
            <pc:sldMk cId="2203078505" sldId="580"/>
            <ac:grpSpMk id="9" creationId="{00000000-0000-0000-0000-000000000000}"/>
          </ac:grpSpMkLst>
        </pc:grpChg>
        <pc:picChg chg="mod">
          <ac:chgData name="sun above" userId="af778d66278731e4" providerId="LiveId" clId="{552B5A4A-72AE-459A-85B2-74401FBF69C3}" dt="2019-03-26T12:59:39.046" v="2610" actId="1076"/>
          <ac:picMkLst>
            <pc:docMk/>
            <pc:sldMk cId="2203078505" sldId="580"/>
            <ac:picMk id="1026" creationId="{00000000-0000-0000-0000-000000000000}"/>
          </ac:picMkLst>
        </pc:pic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740404645" sldId="581"/>
        </pc:sldMkLst>
        <pc:picChg chg="mod">
          <ac:chgData name="sun above" userId="af778d66278731e4" providerId="LiveId" clId="{552B5A4A-72AE-459A-85B2-74401FBF69C3}" dt="2019-03-31T06:04:06.766" v="7308" actId="1076"/>
          <ac:picMkLst>
            <pc:docMk/>
            <pc:sldMk cId="1740404645" sldId="581"/>
            <ac:picMk id="7" creationId="{00000000-0000-0000-0000-000000000000}"/>
          </ac:picMkLst>
        </pc:picChg>
        <pc:picChg chg="mod">
          <ac:chgData name="sun above" userId="af778d66278731e4" providerId="LiveId" clId="{552B5A4A-72AE-459A-85B2-74401FBF69C3}" dt="2019-03-31T06:04:16.579" v="7309" actId="108"/>
          <ac:picMkLst>
            <pc:docMk/>
            <pc:sldMk cId="1740404645" sldId="581"/>
            <ac:picMk id="1026" creationId="{00000000-0000-0000-0000-000000000000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757596383" sldId="582"/>
        </pc:sldMkLst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083512183" sldId="584"/>
        </pc:sldMkLst>
      </pc:sldChg>
      <pc:sldChg chg="modSp modTransition">
        <pc:chgData name="sun above" userId="af778d66278731e4" providerId="LiveId" clId="{552B5A4A-72AE-459A-85B2-74401FBF69C3}" dt="2019-04-09T06:24:04.594" v="26065" actId="20577"/>
        <pc:sldMkLst>
          <pc:docMk/>
          <pc:sldMk cId="1657265463" sldId="585"/>
        </pc:sldMkLst>
        <pc:spChg chg="mod">
          <ac:chgData name="sun above" userId="af778d66278731e4" providerId="LiveId" clId="{552B5A4A-72AE-459A-85B2-74401FBF69C3}" dt="2019-03-31T06:03:28.487" v="7303" actId="20577"/>
          <ac:spMkLst>
            <pc:docMk/>
            <pc:sldMk cId="1657265463" sldId="5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9T06:24:04.594" v="26065" actId="20577"/>
          <ac:spMkLst>
            <pc:docMk/>
            <pc:sldMk cId="1657265463" sldId="585"/>
            <ac:spMk id="3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66091889" sldId="586"/>
        </pc:sldMkLst>
        <pc:spChg chg="mod">
          <ac:chgData name="sun above" userId="af778d66278731e4" providerId="LiveId" clId="{552B5A4A-72AE-459A-85B2-74401FBF69C3}" dt="2019-03-31T05:44:30.752" v="6819" actId="20577"/>
          <ac:spMkLst>
            <pc:docMk/>
            <pc:sldMk cId="366091889" sldId="586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1873968169" sldId="587"/>
        </pc:sldMkLst>
        <pc:spChg chg="mod">
          <ac:chgData name="sun above" userId="af778d66278731e4" providerId="LiveId" clId="{552B5A4A-72AE-459A-85B2-74401FBF69C3}" dt="2019-03-30T22:49:00.949" v="6770" actId="6549"/>
          <ac:spMkLst>
            <pc:docMk/>
            <pc:sldMk cId="1873968169" sldId="587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3-30T20:44:08.999" v="6696"/>
          <ac:spMkLst>
            <pc:docMk/>
            <pc:sldMk cId="1873968169" sldId="587"/>
            <ac:spMk id="10" creationId="{C9D35AD0-3220-4C22-B30F-7426D6FB09A8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1" creationId="{A7418A56-D1D1-4CF5-BFCE-58F320E85F2A}"/>
          </ac:spMkLst>
        </pc:spChg>
        <pc:spChg chg="add del mod">
          <ac:chgData name="sun above" userId="af778d66278731e4" providerId="LiveId" clId="{552B5A4A-72AE-459A-85B2-74401FBF69C3}" dt="2019-03-30T20:45:23.921" v="6703" actId="478"/>
          <ac:spMkLst>
            <pc:docMk/>
            <pc:sldMk cId="1873968169" sldId="587"/>
            <ac:spMk id="14" creationId="{E046CC74-0FB8-4E15-8847-AF2BC83C71B7}"/>
          </ac:spMkLst>
        </pc:spChg>
        <pc:spChg chg="add del">
          <ac:chgData name="sun above" userId="af778d66278731e4" providerId="LiveId" clId="{552B5A4A-72AE-459A-85B2-74401FBF69C3}" dt="2019-03-30T20:46:26.049" v="6728"/>
          <ac:spMkLst>
            <pc:docMk/>
            <pc:sldMk cId="1873968169" sldId="587"/>
            <ac:spMk id="17" creationId="{28AA10D1-2845-4C82-A3AB-5F67D15139C8}"/>
          </ac:spMkLst>
        </pc:spChg>
        <pc:spChg chg="add del">
          <ac:chgData name="sun above" userId="af778d66278731e4" providerId="LiveId" clId="{552B5A4A-72AE-459A-85B2-74401FBF69C3}" dt="2019-03-30T20:46:25.517" v="6727"/>
          <ac:spMkLst>
            <pc:docMk/>
            <pc:sldMk cId="1873968169" sldId="587"/>
            <ac:spMk id="18" creationId="{7785EDF7-438D-4AD8-9079-662C58C3AEEA}"/>
          </ac:spMkLst>
        </pc:spChg>
        <pc:spChg chg="add del mod">
          <ac:chgData name="sun above" userId="af778d66278731e4" providerId="LiveId" clId="{552B5A4A-72AE-459A-85B2-74401FBF69C3}" dt="2019-03-30T20:47:03.320" v="6733" actId="478"/>
          <ac:spMkLst>
            <pc:docMk/>
            <pc:sldMk cId="1873968169" sldId="587"/>
            <ac:spMk id="19" creationId="{AC9D66EF-2FF6-4503-AD5B-D9576FDD3193}"/>
          </ac:spMkLst>
        </pc:spChg>
        <pc:picChg chg="add mod">
          <ac:chgData name="sun above" userId="af778d66278731e4" providerId="LiveId" clId="{552B5A4A-72AE-459A-85B2-74401FBF69C3}" dt="2019-03-30T22:49:09.195" v="6772" actId="1076"/>
          <ac:picMkLst>
            <pc:docMk/>
            <pc:sldMk cId="1873968169" sldId="587"/>
            <ac:picMk id="20" creationId="{3AC96473-BA18-43EA-BA7A-F15762DC2B6F}"/>
          </ac:picMkLst>
        </pc:picChg>
        <pc:picChg chg="add del mod">
          <ac:chgData name="sun above" userId="af778d66278731e4" providerId="LiveId" clId="{552B5A4A-72AE-459A-85B2-74401FBF69C3}" dt="2019-03-30T22:51:21.038" v="6781" actId="478"/>
          <ac:picMkLst>
            <pc:docMk/>
            <pc:sldMk cId="1873968169" sldId="587"/>
            <ac:picMk id="1026" creationId="{03ABBF3B-DCE7-4433-AAE5-5FD2AA1525EB}"/>
          </ac:picMkLst>
        </pc:picChg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2203200431" sldId="58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564937036" sldId="589"/>
        </pc:sldMkLst>
        <pc:spChg chg="mod">
          <ac:chgData name="sun above" userId="af778d66278731e4" providerId="LiveId" clId="{552B5A4A-72AE-459A-85B2-74401FBF69C3}" dt="2019-03-31T06:01:04.710" v="7264" actId="20577"/>
          <ac:spMkLst>
            <pc:docMk/>
            <pc:sldMk cId="564937036" sldId="589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1T00:11:02.561" v="10621" actId="14100"/>
          <ac:spMkLst>
            <pc:docMk/>
            <pc:sldMk cId="564937036" sldId="589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92243154" sldId="59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826883752" sldId="591"/>
        </pc:sldMkLst>
        <pc:spChg chg="mod">
          <ac:chgData name="sun above" userId="af778d66278731e4" providerId="LiveId" clId="{552B5A4A-72AE-459A-85B2-74401FBF69C3}" dt="2019-03-26T13:06:45.405" v="2897" actId="20577"/>
          <ac:spMkLst>
            <pc:docMk/>
            <pc:sldMk cId="826883752" sldId="591"/>
            <ac:spMk id="3" creationId="{00000000-0000-0000-0000-000000000000}"/>
          </ac:spMkLst>
        </pc:spChg>
        <pc:grpChg chg="mod">
          <ac:chgData name="sun above" userId="af778d66278731e4" providerId="LiveId" clId="{552B5A4A-72AE-459A-85B2-74401FBF69C3}" dt="2019-03-26T13:06:32.902" v="2883" actId="1076"/>
          <ac:grpSpMkLst>
            <pc:docMk/>
            <pc:sldMk cId="826883752" sldId="591"/>
            <ac:grpSpMk id="7" creationId="{00000000-0000-0000-0000-000000000000}"/>
          </ac:grpSpMkLst>
        </pc:gr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189418658" sldId="59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5845170" sldId="59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60506605" sldId="594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948253375" sldId="595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49380294" sldId="596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052787752" sldId="59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29546056" sldId="598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873342216" sldId="599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773943083" sldId="600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7044655" sldId="601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210296354" sldId="60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416923179" sldId="60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214001875" sldId="604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1446146299" sldId="606"/>
        </pc:sldMkLst>
        <pc:spChg chg="mod">
          <ac:chgData name="sun above" userId="af778d66278731e4" providerId="LiveId" clId="{552B5A4A-72AE-459A-85B2-74401FBF69C3}" dt="2019-04-01T05:22:13.171" v="10714" actId="20577"/>
          <ac:spMkLst>
            <pc:docMk/>
            <pc:sldMk cId="1446146299" sldId="606"/>
            <ac:spMk id="3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32661995" sldId="60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2358722887" sldId="608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165254555" sldId="611"/>
        </pc:sldMkLst>
        <pc:spChg chg="mod">
          <ac:chgData name="sun above" userId="af778d66278731e4" providerId="LiveId" clId="{552B5A4A-72AE-459A-85B2-74401FBF69C3}" dt="2019-03-26T13:08:44.038" v="2913" actId="207"/>
          <ac:spMkLst>
            <pc:docMk/>
            <pc:sldMk cId="2165254555" sldId="61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4T23:01:24.630" v="13587" actId="6549"/>
          <ac:spMkLst>
            <pc:docMk/>
            <pc:sldMk cId="2165254555" sldId="611"/>
            <ac:spMk id="3" creationId="{00000000-0000-0000-0000-000000000000}"/>
          </ac:spMkLst>
        </pc:spChg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3523501931" sldId="613"/>
        </pc:sldMkLst>
        <pc:spChg chg="mod">
          <ac:chgData name="sun above" userId="af778d66278731e4" providerId="LiveId" clId="{552B5A4A-72AE-459A-85B2-74401FBF69C3}" dt="2019-04-01T05:29:08.531" v="10836" actId="2711"/>
          <ac:spMkLst>
            <pc:docMk/>
            <pc:sldMk cId="3523501931" sldId="613"/>
            <ac:spMk id="9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3-31T14:46:55.033" v="7472" actId="12385"/>
          <ac:graphicFrameMkLst>
            <pc:docMk/>
            <pc:sldMk cId="3523501931" sldId="613"/>
            <ac:graphicFrameMk id="7" creationId="{00000000-0000-0000-0000-000000000000}"/>
          </ac:graphicFrameMkLst>
        </pc:graphicFrameChg>
        <pc:graphicFrameChg chg="add del mod">
          <ac:chgData name="sun above" userId="af778d66278731e4" providerId="LiveId" clId="{552B5A4A-72AE-459A-85B2-74401FBF69C3}" dt="2019-03-31T14:44:08.378" v="7457" actId="478"/>
          <ac:graphicFrameMkLst>
            <pc:docMk/>
            <pc:sldMk cId="3523501931" sldId="613"/>
            <ac:graphicFrameMk id="11" creationId="{38931CF5-6783-4BB2-8F01-4341E7D330EA}"/>
          </ac:graphicFrameMkLst>
        </pc:graphicFrame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4016887920" sldId="615"/>
        </pc:sldMkLst>
      </pc:sldChg>
      <pc:sldChg chg="add ord">
        <pc:chgData name="sun above" userId="af778d66278731e4" providerId="LiveId" clId="{552B5A4A-72AE-459A-85B2-74401FBF69C3}" dt="2019-04-09T06:23:07.388" v="26044"/>
        <pc:sldMkLst>
          <pc:docMk/>
          <pc:sldMk cId="4089100928" sldId="616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1433370726" sldId="617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879923379" sldId="618"/>
        </pc:sldMkLst>
      </pc:sldChg>
      <pc:sldChg chg="ord modTransition">
        <pc:chgData name="sun above" userId="af778d66278731e4" providerId="LiveId" clId="{552B5A4A-72AE-459A-85B2-74401FBF69C3}" dt="2019-04-08T20:23:31.865" v="26040"/>
        <pc:sldMkLst>
          <pc:docMk/>
          <pc:sldMk cId="417402943" sldId="619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2115079299" sldId="620"/>
        </pc:sldMkLst>
        <pc:spChg chg="mod">
          <ac:chgData name="sun above" userId="af778d66278731e4" providerId="LiveId" clId="{552B5A4A-72AE-459A-85B2-74401FBF69C3}" dt="2019-03-26T13:04:52.907" v="2873" actId="27636"/>
          <ac:spMkLst>
            <pc:docMk/>
            <pc:sldMk cId="2115079299" sldId="62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26T13:05:23.955" v="2876" actId="14100"/>
          <ac:spMkLst>
            <pc:docMk/>
            <pc:sldMk cId="2115079299" sldId="620"/>
            <ac:spMk id="16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64457910" sldId="621"/>
        </pc:sldMkLst>
        <pc:spChg chg="mod">
          <ac:chgData name="sun above" userId="af778d66278731e4" providerId="LiveId" clId="{552B5A4A-72AE-459A-85B2-74401FBF69C3}" dt="2019-03-31T14:48:20.465" v="7478" actId="207"/>
          <ac:spMkLst>
            <pc:docMk/>
            <pc:sldMk cId="264457910" sldId="621"/>
            <ac:spMk id="7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47473265" sldId="622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588139403" sldId="623"/>
        </pc:sldMkLst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1313736956" sldId="624"/>
        </pc:sldMkLst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1720611356" sldId="625"/>
        </pc:sldMkLst>
        <pc:spChg chg="mod">
          <ac:chgData name="sun above" userId="af778d66278731e4" providerId="LiveId" clId="{552B5A4A-72AE-459A-85B2-74401FBF69C3}" dt="2019-04-04T22:58:45.387" v="13551" actId="20577"/>
          <ac:spMkLst>
            <pc:docMk/>
            <pc:sldMk cId="1720611356" sldId="62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4T22:57:47.363" v="13533" actId="1076"/>
          <ac:spMkLst>
            <pc:docMk/>
            <pc:sldMk cId="1720611356" sldId="625"/>
            <ac:spMk id="9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40.717" v="13532" actId="478"/>
          <ac:spMkLst>
            <pc:docMk/>
            <pc:sldMk cId="1720611356" sldId="625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23.286" v="10778" actId="20577"/>
          <ac:spMkLst>
            <pc:docMk/>
            <pc:sldMk cId="1720611356" sldId="625"/>
            <ac:spMk id="11" creationId="{00000000-0000-0000-0000-000000000000}"/>
          </ac:spMkLst>
        </pc:spChg>
        <pc:spChg chg="del mod">
          <ac:chgData name="sun above" userId="af778d66278731e4" providerId="LiveId" clId="{552B5A4A-72AE-459A-85B2-74401FBF69C3}" dt="2019-04-04T22:57:12.871" v="13528" actId="478"/>
          <ac:spMkLst>
            <pc:docMk/>
            <pc:sldMk cId="1720611356" sldId="625"/>
            <ac:spMk id="12" creationId="{00000000-0000-0000-0000-000000000000}"/>
          </ac:spMkLst>
        </pc:spChg>
        <pc:grpChg chg="mod">
          <ac:chgData name="sun above" userId="af778d66278731e4" providerId="LiveId" clId="{552B5A4A-72AE-459A-85B2-74401FBF69C3}" dt="2019-04-01T05:24:17.502" v="10726" actId="207"/>
          <ac:grpSpMkLst>
            <pc:docMk/>
            <pc:sldMk cId="1720611356" sldId="625"/>
            <ac:grpSpMk id="7" creationId="{00000000-0000-0000-0000-000000000000}"/>
          </ac:grpSpMkLst>
        </pc:gr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316826021" sldId="626"/>
        </pc:sldMkLst>
        <pc:spChg chg="mod">
          <ac:chgData name="sun above" userId="af778d66278731e4" providerId="LiveId" clId="{552B5A4A-72AE-459A-85B2-74401FBF69C3}" dt="2019-04-02T18:57:22.160" v="12671" actId="14100"/>
          <ac:spMkLst>
            <pc:docMk/>
            <pc:sldMk cId="2316826021" sldId="626"/>
            <ac:spMk id="5" creationId="{00000000-0000-0000-0000-000000000000}"/>
          </ac:spMkLst>
        </pc:spChg>
        <pc:spChg chg="mod">
          <ac:chgData name="sun above" userId="af778d66278731e4" providerId="LiveId" clId="{552B5A4A-72AE-459A-85B2-74401FBF69C3}" dt="2019-04-02T18:57:29.195" v="12673" actId="12"/>
          <ac:spMkLst>
            <pc:docMk/>
            <pc:sldMk cId="2316826021" sldId="626"/>
            <ac:spMk id="8" creationId="{00000000-0000-0000-0000-000000000000}"/>
          </ac:spMkLst>
        </pc:sp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4138277170" sldId="627"/>
        </pc:sldMkLst>
      </pc:sldChg>
      <pc:sldChg chg="modSp modTransition">
        <pc:chgData name="sun above" userId="af778d66278731e4" providerId="LiveId" clId="{552B5A4A-72AE-459A-85B2-74401FBF69C3}" dt="2019-04-10T03:56:32.862" v="26174" actId="122"/>
        <pc:sldMkLst>
          <pc:docMk/>
          <pc:sldMk cId="3757533317" sldId="628"/>
        </pc:sldMkLst>
        <pc:spChg chg="mod">
          <ac:chgData name="sun above" userId="af778d66278731e4" providerId="LiveId" clId="{552B5A4A-72AE-459A-85B2-74401FBF69C3}" dt="2019-03-26T13:07:31.760" v="2903" actId="27636"/>
          <ac:spMkLst>
            <pc:docMk/>
            <pc:sldMk cId="3757533317" sldId="628"/>
            <ac:spMk id="2" creationId="{00000000-0000-0000-0000-000000000000}"/>
          </ac:spMkLst>
        </pc:spChg>
        <pc:graphicFrameChg chg="mod modGraphic">
          <ac:chgData name="sun above" userId="af778d66278731e4" providerId="LiveId" clId="{552B5A4A-72AE-459A-85B2-74401FBF69C3}" dt="2019-04-10T03:56:32.862" v="26174" actId="122"/>
          <ac:graphicFrameMkLst>
            <pc:docMk/>
            <pc:sldMk cId="3757533317" sldId="628"/>
            <ac:graphicFrameMk id="7" creationId="{00000000-0000-0000-0000-000000000000}"/>
          </ac:graphicFrameMkLst>
        </pc:graphicFrameChg>
      </pc:sldChg>
      <pc:sldChg chg="modSp modTransition">
        <pc:chgData name="sun above" userId="af778d66278731e4" providerId="LiveId" clId="{552B5A4A-72AE-459A-85B2-74401FBF69C3}" dt="2019-04-10T03:53:01.215" v="26147" actId="404"/>
        <pc:sldMkLst>
          <pc:docMk/>
          <pc:sldMk cId="2016488055" sldId="629"/>
        </pc:sldMkLst>
        <pc:spChg chg="mod">
          <ac:chgData name="sun above" userId="af778d66278731e4" providerId="LiveId" clId="{552B5A4A-72AE-459A-85B2-74401FBF69C3}" dt="2019-04-01T05:28:32.740" v="10835"/>
          <ac:spMkLst>
            <pc:docMk/>
            <pc:sldMk cId="2016488055" sldId="629"/>
            <ac:spMk id="11" creationId="{00000000-0000-0000-0000-000000000000}"/>
          </ac:spMkLst>
        </pc:spChg>
        <pc:spChg chg="mod">
          <ac:chgData name="sun above" userId="af778d66278731e4" providerId="LiveId" clId="{552B5A4A-72AE-459A-85B2-74401FBF69C3}" dt="2019-04-02T18:58:22.575" v="12686"/>
          <ac:spMkLst>
            <pc:docMk/>
            <pc:sldMk cId="2016488055" sldId="629"/>
            <ac:spMk id="13" creationId="{00000000-0000-0000-0000-000000000000}"/>
          </ac:spMkLst>
        </pc:spChg>
        <pc:spChg chg="mod">
          <ac:chgData name="sun above" userId="af778d66278731e4" providerId="LiveId" clId="{552B5A4A-72AE-459A-85B2-74401FBF69C3}" dt="2019-04-10T03:53:01.215" v="26147" actId="404"/>
          <ac:spMkLst>
            <pc:docMk/>
            <pc:sldMk cId="2016488055" sldId="629"/>
            <ac:spMk id="18" creationId="{00000000-0000-0000-0000-000000000000}"/>
          </ac:spMkLst>
        </pc:spChg>
        <pc:spChg chg="mod">
          <ac:chgData name="sun above" userId="af778d66278731e4" providerId="LiveId" clId="{552B5A4A-72AE-459A-85B2-74401FBF69C3}" dt="2019-04-01T05:27:59.622" v="10781" actId="2"/>
          <ac:spMkLst>
            <pc:docMk/>
            <pc:sldMk cId="2016488055" sldId="629"/>
            <ac:spMk id="30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462679503" sldId="630"/>
        </pc:sldMkLst>
        <pc:spChg chg="mod">
          <ac:chgData name="sun above" userId="af778d66278731e4" providerId="LiveId" clId="{552B5A4A-72AE-459A-85B2-74401FBF69C3}" dt="2019-04-04T22:59:54.511" v="13561" actId="403"/>
          <ac:spMkLst>
            <pc:docMk/>
            <pc:sldMk cId="462679503" sldId="630"/>
            <ac:spMk id="3" creationId="{00000000-0000-0000-0000-000000000000}"/>
          </ac:spMkLst>
        </pc:spChg>
      </pc:sldChg>
      <pc:sldChg chg="addSp delSp modSp ord modTransition">
        <pc:chgData name="sun above" userId="af778d66278731e4" providerId="LiveId" clId="{552B5A4A-72AE-459A-85B2-74401FBF69C3}" dt="2019-04-08T20:23:31.865" v="26040"/>
        <pc:sldMkLst>
          <pc:docMk/>
          <pc:sldMk cId="762189642" sldId="631"/>
        </pc:sldMkLst>
        <pc:spChg chg="mod">
          <ac:chgData name="sun above" userId="af778d66278731e4" providerId="LiveId" clId="{552B5A4A-72AE-459A-85B2-74401FBF69C3}" dt="2019-03-31T06:15:14.539" v="7395"/>
          <ac:spMkLst>
            <pc:docMk/>
            <pc:sldMk cId="762189642" sldId="631"/>
            <ac:spMk id="3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2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1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29.716" v="12747" actId="1037"/>
          <ac:spMkLst>
            <pc:docMk/>
            <pc:sldMk cId="762189642" sldId="631"/>
            <ac:spMk id="22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9:00:04.196" v="12730" actId="1036"/>
          <ac:spMkLst>
            <pc:docMk/>
            <pc:sldMk cId="762189642" sldId="631"/>
            <ac:spMk id="30" creationId="{00000000-0000-0000-0000-000000000000}"/>
          </ac:spMkLst>
        </pc:spChg>
        <pc:spChg chg="mod topLvl">
          <ac:chgData name="sun above" userId="af778d66278731e4" providerId="LiveId" clId="{552B5A4A-72AE-459A-85B2-74401FBF69C3}" dt="2019-04-02T18:59:56.700" v="12722" actId="338"/>
          <ac:spMkLst>
            <pc:docMk/>
            <pc:sldMk cId="762189642" sldId="631"/>
            <ac:spMk id="39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18.212" v="7333" actId="478"/>
          <ac:spMkLst>
            <pc:docMk/>
            <pc:sldMk cId="762189642" sldId="631"/>
            <ac:spMk id="48" creationId="{00000000-0000-0000-0000-000000000000}"/>
          </ac:spMkLst>
        </pc:spChg>
        <pc:spChg chg="del mod topLvl">
          <ac:chgData name="sun above" userId="af778d66278731e4" providerId="LiveId" clId="{552B5A4A-72AE-459A-85B2-74401FBF69C3}" dt="2019-03-31T06:10:04.965" v="7329" actId="478"/>
          <ac:spMkLst>
            <pc:docMk/>
            <pc:sldMk cId="762189642" sldId="631"/>
            <ac:spMk id="58" creationId="{00000000-0000-0000-0000-000000000000}"/>
          </ac:spMkLst>
        </pc:spChg>
        <pc:grpChg chg="add mod">
          <ac:chgData name="sun above" userId="af778d66278731e4" providerId="LiveId" clId="{552B5A4A-72AE-459A-85B2-74401FBF69C3}" dt="2019-04-02T19:00:51.402" v="12749" actId="1076"/>
          <ac:grpSpMkLst>
            <pc:docMk/>
            <pc:sldMk cId="762189642" sldId="631"/>
            <ac:grpSpMk id="7" creationId="{7AEF765B-9215-48BE-9587-1348375A2661}"/>
          </ac:grpSpMkLst>
        </pc:grpChg>
        <pc:grpChg chg="add del mod">
          <ac:chgData name="sun above" userId="af778d66278731e4" providerId="LiveId" clId="{552B5A4A-72AE-459A-85B2-74401FBF69C3}" dt="2019-03-31T06:09:52.256" v="7327" actId="165"/>
          <ac:grpSpMkLst>
            <pc:docMk/>
            <pc:sldMk cId="762189642" sldId="631"/>
            <ac:grpSpMk id="7" creationId="{EB77C938-AC14-4B66-8099-5EB43A890892}"/>
          </ac:grpSpMkLst>
        </pc:grpChg>
        <pc:grpChg chg="add del mod">
          <ac:chgData name="sun above" userId="af778d66278731e4" providerId="LiveId" clId="{552B5A4A-72AE-459A-85B2-74401FBF69C3}" dt="2019-03-31T06:11:37.547" v="7342" actId="165"/>
          <ac:grpSpMkLst>
            <pc:docMk/>
            <pc:sldMk cId="762189642" sldId="631"/>
            <ac:grpSpMk id="15" creationId="{C823C789-281B-4653-9AE7-4312F3B9B0BB}"/>
          </ac:grpSpMkLst>
        </pc:grpChg>
        <pc:grpChg chg="add del mod">
          <ac:chgData name="sun above" userId="af778d66278731e4" providerId="LiveId" clId="{552B5A4A-72AE-459A-85B2-74401FBF69C3}" dt="2019-04-02T18:59:29.209" v="12687" actId="165"/>
          <ac:grpSpMkLst>
            <pc:docMk/>
            <pc:sldMk cId="762189642" sldId="631"/>
            <ac:grpSpMk id="49" creationId="{FF4CE5AA-1CBB-4BBA-8428-9575D710ADC8}"/>
          </ac:grpSpMkLst>
        </pc:grpChg>
        <pc:grpChg chg="del mod topLvl">
          <ac:chgData name="sun above" userId="af778d66278731e4" providerId="LiveId" clId="{552B5A4A-72AE-459A-85B2-74401FBF69C3}" dt="2019-03-31T06:11:43.888" v="7343" actId="165"/>
          <ac:grpSpMkLst>
            <pc:docMk/>
            <pc:sldMk cId="762189642" sldId="631"/>
            <ac:grpSpMk id="85" creationId="{00000000-0000-0000-0000-000000000000}"/>
          </ac:grpSpMkLst>
        </pc:grpChg>
        <pc:grpChg chg="del mod topLvl">
          <ac:chgData name="sun above" userId="af778d66278731e4" providerId="LiveId" clId="{552B5A4A-72AE-459A-85B2-74401FBF69C3}" dt="2019-03-31T06:09:59.628" v="7328" actId="165"/>
          <ac:grpSpMkLst>
            <pc:docMk/>
            <pc:sldMk cId="762189642" sldId="631"/>
            <ac:grpSpMk id="86" creationId="{00000000-0000-0000-0000-000000000000}"/>
          </ac:grpSpMkLst>
        </pc:grp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26" creationId="{666E35AD-AE67-4378-AF4F-74097E009901}"/>
          </ac:cxnSpMkLst>
        </pc:cxnChg>
        <pc:cxnChg chg="add 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32" creationId="{F6340A7C-091F-4572-A981-E3F65FD791C1}"/>
          </ac:cxnSpMkLst>
        </pc:cxnChg>
        <pc:cxnChg chg="del mod topLvl">
          <ac:chgData name="sun above" userId="af778d66278731e4" providerId="LiveId" clId="{552B5A4A-72AE-459A-85B2-74401FBF69C3}" dt="2019-03-31T06:11:49.641" v="7344" actId="478"/>
          <ac:cxnSpMkLst>
            <pc:docMk/>
            <pc:sldMk cId="762189642" sldId="631"/>
            <ac:cxnSpMk id="36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14.067" v="7331" actId="478"/>
          <ac:cxnSpMkLst>
            <pc:docMk/>
            <pc:sldMk cId="762189642" sldId="631"/>
            <ac:cxnSpMk id="40" creationId="{00000000-0000-0000-0000-000000000000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42" creationId="{BD7176BD-DAE1-43DD-B0D1-A61DDB3F6B5F}"/>
          </ac:cxnSpMkLst>
        </pc:cxnChg>
        <pc:cxnChg chg="add mod topLvl">
          <ac:chgData name="sun above" userId="af778d66278731e4" providerId="LiveId" clId="{552B5A4A-72AE-459A-85B2-74401FBF69C3}" dt="2019-04-02T19:00:29.716" v="12747" actId="1037"/>
          <ac:cxnSpMkLst>
            <pc:docMk/>
            <pc:sldMk cId="762189642" sldId="631"/>
            <ac:cxnSpMk id="50" creationId="{03BA16D6-4408-450C-BFB3-8D693826C33F}"/>
          </ac:cxnSpMkLst>
        </pc:cxnChg>
        <pc:cxnChg chg="del mod topLvl">
          <ac:chgData name="sun above" userId="af778d66278731e4" providerId="LiveId" clId="{552B5A4A-72AE-459A-85B2-74401FBF69C3}" dt="2019-03-31T06:12:49.587" v="7358" actId="478"/>
          <ac:cxnSpMkLst>
            <pc:docMk/>
            <pc:sldMk cId="762189642" sldId="631"/>
            <ac:cxnSpMk id="52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2:22.131" v="7351" actId="478"/>
          <ac:cxnSpMkLst>
            <pc:docMk/>
            <pc:sldMk cId="762189642" sldId="631"/>
            <ac:cxnSpMk id="55" creationId="{00000000-0000-0000-0000-000000000000}"/>
          </ac:cxnSpMkLst>
        </pc:cxnChg>
        <pc:cxnChg chg="del mod topLvl">
          <ac:chgData name="sun above" userId="af778d66278731e4" providerId="LiveId" clId="{552B5A4A-72AE-459A-85B2-74401FBF69C3}" dt="2019-03-31T06:10:09.507" v="7330" actId="478"/>
          <ac:cxnSpMkLst>
            <pc:docMk/>
            <pc:sldMk cId="762189642" sldId="631"/>
            <ac:cxnSpMk id="62" creationId="{00000000-0000-0000-0000-000000000000}"/>
          </ac:cxnSpMkLst>
        </pc:cxnChg>
        <pc:cxnChg chg="mod topLvl">
          <ac:chgData name="sun above" userId="af778d66278731e4" providerId="LiveId" clId="{552B5A4A-72AE-459A-85B2-74401FBF69C3}" dt="2019-04-02T19:00:04.196" v="12730" actId="1036"/>
          <ac:cxnSpMkLst>
            <pc:docMk/>
            <pc:sldMk cId="762189642" sldId="631"/>
            <ac:cxnSpMk id="88" creationId="{00000000-0000-0000-0000-000000000000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237900770" sldId="632"/>
        </pc:sldMkLst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2270664415" sldId="633"/>
        </pc:sldMkLst>
        <pc:spChg chg="mod">
          <ac:chgData name="sun above" userId="af778d66278731e4" providerId="LiveId" clId="{552B5A4A-72AE-459A-85B2-74401FBF69C3}" dt="2019-04-02T19:01:40.596" v="12751" actId="6549"/>
          <ac:spMkLst>
            <pc:docMk/>
            <pc:sldMk cId="2270664415" sldId="633"/>
            <ac:spMk id="7" creationId="{00000000-0000-0000-0000-000000000000}"/>
          </ac:spMkLst>
        </pc:spChg>
      </pc:sldChg>
      <pc:sldChg chg="modSp modTransition">
        <pc:chgData name="sun above" userId="af778d66278731e4" providerId="LiveId" clId="{552B5A4A-72AE-459A-85B2-74401FBF69C3}" dt="2019-04-08T20:23:31.865" v="26040"/>
        <pc:sldMkLst>
          <pc:docMk/>
          <pc:sldMk cId="3447126577" sldId="634"/>
        </pc:sldMkLst>
        <pc:spChg chg="mod">
          <ac:chgData name="sun above" userId="af778d66278731e4" providerId="LiveId" clId="{552B5A4A-72AE-459A-85B2-74401FBF69C3}" dt="2019-03-25T14:33:21.676" v="4"/>
          <ac:spMkLst>
            <pc:docMk/>
            <pc:sldMk cId="3447126577" sldId="634"/>
            <ac:spMk id="3" creationId="{00000000-0000-0000-0000-000000000000}"/>
          </ac:spMkLst>
        </pc:spChg>
      </pc:sldChg>
      <pc:sldChg chg="addSp modSp modTransition">
        <pc:chgData name="sun above" userId="af778d66278731e4" providerId="LiveId" clId="{552B5A4A-72AE-459A-85B2-74401FBF69C3}" dt="2019-04-09T06:23:31.017" v="26047" actId="6549"/>
        <pc:sldMkLst>
          <pc:docMk/>
          <pc:sldMk cId="3519517619" sldId="635"/>
        </pc:sldMkLst>
        <pc:spChg chg="mod">
          <ac:chgData name="sun above" userId="af778d66278731e4" providerId="LiveId" clId="{552B5A4A-72AE-459A-85B2-74401FBF69C3}" dt="2019-04-05T09:07:05.832" v="15694" actId="27636"/>
          <ac:spMkLst>
            <pc:docMk/>
            <pc:sldMk cId="3519517619" sldId="635"/>
            <ac:spMk id="3" creationId="{00000000-0000-0000-0000-000000000000}"/>
          </ac:spMkLst>
        </pc:spChg>
        <pc:spChg chg="add mod">
          <ac:chgData name="sun above" userId="af778d66278731e4" providerId="LiveId" clId="{552B5A4A-72AE-459A-85B2-74401FBF69C3}" dt="2019-04-09T06:23:31.017" v="26047" actId="6549"/>
          <ac:spMkLst>
            <pc:docMk/>
            <pc:sldMk cId="3519517619" sldId="635"/>
            <ac:spMk id="7" creationId="{5195273B-E7EB-4B48-8C14-3036E1BFCCA0}"/>
          </ac:spMkLst>
        </pc:spChg>
      </pc:sldChg>
      <pc:sldChg chg="delSp modSp modTransition">
        <pc:chgData name="sun above" userId="af778d66278731e4" providerId="LiveId" clId="{552B5A4A-72AE-459A-85B2-74401FBF69C3}" dt="2019-04-08T20:23:31.865" v="26040"/>
        <pc:sldMkLst>
          <pc:docMk/>
          <pc:sldMk cId="2300369895" sldId="636"/>
        </pc:sldMkLst>
        <pc:spChg chg="mod">
          <ac:chgData name="sun above" userId="af778d66278731e4" providerId="LiveId" clId="{552B5A4A-72AE-459A-85B2-74401FBF69C3}" dt="2019-04-04T23:02:09.045" v="13613" actId="27636"/>
          <ac:spMkLst>
            <pc:docMk/>
            <pc:sldMk cId="2300369895" sldId="636"/>
            <ac:spMk id="3" creationId="{00000000-0000-0000-0000-000000000000}"/>
          </ac:spMkLst>
        </pc:spChg>
        <pc:picChg chg="del mod">
          <ac:chgData name="sun above" userId="af778d66278731e4" providerId="LiveId" clId="{552B5A4A-72AE-459A-85B2-74401FBF69C3}" dt="2019-04-01T05:30:30.216" v="10837" actId="478"/>
          <ac:picMkLst>
            <pc:docMk/>
            <pc:sldMk cId="2300369895" sldId="636"/>
            <ac:picMk id="7" creationId="{00000000-0000-0000-0000-000000000000}"/>
          </ac:picMkLst>
        </pc:pic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934857668" sldId="638"/>
        </pc:sldMkLst>
      </pc:sldChg>
      <pc:sldChg chg="addSp delSp modSp modTransition">
        <pc:chgData name="sun above" userId="af778d66278731e4" providerId="LiveId" clId="{552B5A4A-72AE-459A-85B2-74401FBF69C3}" dt="2019-04-08T20:23:31.865" v="26040"/>
        <pc:sldMkLst>
          <pc:docMk/>
          <pc:sldMk cId="69816289" sldId="639"/>
        </pc:sldMkLst>
        <pc:spChg chg="mod">
          <ac:chgData name="sun above" userId="af778d66278731e4" providerId="LiveId" clId="{552B5A4A-72AE-459A-85B2-74401FBF69C3}" dt="2019-03-31T15:15:37.354" v="8027" actId="13822"/>
          <ac:spMkLst>
            <pc:docMk/>
            <pc:sldMk cId="69816289" sldId="639"/>
            <ac:spMk id="7" creationId="{00000000-0000-0000-0000-000000000000}"/>
          </ac:spMkLst>
        </pc:spChg>
        <pc:spChg chg="mod">
          <ac:chgData name="sun above" userId="af778d66278731e4" providerId="LiveId" clId="{552B5A4A-72AE-459A-85B2-74401FBF69C3}" dt="2019-03-31T15:16:26.065" v="8039" actId="1076"/>
          <ac:spMkLst>
            <pc:docMk/>
            <pc:sldMk cId="69816289" sldId="639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3-31T15:17:41.955" v="8056" actId="1076"/>
          <ac:spMkLst>
            <pc:docMk/>
            <pc:sldMk cId="69816289" sldId="639"/>
            <ac:spMk id="9" creationId="{00000000-0000-0000-0000-000000000000}"/>
          </ac:spMkLst>
        </pc:spChg>
        <pc:spChg chg="mod">
          <ac:chgData name="sun above" userId="af778d66278731e4" providerId="LiveId" clId="{552B5A4A-72AE-459A-85B2-74401FBF69C3}" dt="2019-04-01T05:33:57.124" v="10904" actId="13822"/>
          <ac:spMkLst>
            <pc:docMk/>
            <pc:sldMk cId="69816289" sldId="639"/>
            <ac:spMk id="10" creationId="{00000000-0000-0000-0000-000000000000}"/>
          </ac:spMkLst>
        </pc:spChg>
        <pc:spChg chg="mod">
          <ac:chgData name="sun above" userId="af778d66278731e4" providerId="LiveId" clId="{552B5A4A-72AE-459A-85B2-74401FBF69C3}" dt="2019-03-31T15:03:48.675" v="7789" actId="1076"/>
          <ac:spMkLst>
            <pc:docMk/>
            <pc:sldMk cId="69816289" sldId="639"/>
            <ac:spMk id="23" creationId="{00000000-0000-0000-0000-000000000000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29" creationId="{82EA1AEF-8BC0-4E10-923A-413ED6A932FF}"/>
          </ac:spMkLst>
        </pc:spChg>
        <pc:spChg chg="add mod">
          <ac:chgData name="sun above" userId="af778d66278731e4" providerId="LiveId" clId="{552B5A4A-72AE-459A-85B2-74401FBF69C3}" dt="2019-04-01T05:33:51.529" v="10903" actId="13822"/>
          <ac:spMkLst>
            <pc:docMk/>
            <pc:sldMk cId="69816289" sldId="639"/>
            <ac:spMk id="33" creationId="{E8590285-D140-4A91-B27D-47325689DEB6}"/>
          </ac:spMkLst>
        </pc:spChg>
        <pc:spChg chg="add mod">
          <ac:chgData name="sun above" userId="af778d66278731e4" providerId="LiveId" clId="{552B5A4A-72AE-459A-85B2-74401FBF69C3}" dt="2019-03-31T15:01:38.144" v="7732" actId="1038"/>
          <ac:spMkLst>
            <pc:docMk/>
            <pc:sldMk cId="69816289" sldId="639"/>
            <ac:spMk id="39" creationId="{04CBA752-0BBC-4818-AAB3-DFA71C8B3057}"/>
          </ac:spMkLst>
        </pc:spChg>
        <pc:spChg chg="mod">
          <ac:chgData name="sun above" userId="af778d66278731e4" providerId="LiveId" clId="{552B5A4A-72AE-459A-85B2-74401FBF69C3}" dt="2019-03-31T15:16:47.024" v="8041" actId="13822"/>
          <ac:spMkLst>
            <pc:docMk/>
            <pc:sldMk cId="69816289" sldId="639"/>
            <ac:spMk id="57" creationId="{00000000-0000-0000-0000-000000000000}"/>
          </ac:spMkLst>
        </pc:spChg>
        <pc:spChg chg="add mod">
          <ac:chgData name="sun above" userId="af778d66278731e4" providerId="LiveId" clId="{552B5A4A-72AE-459A-85B2-74401FBF69C3}" dt="2019-04-01T05:33:46.729" v="10902" actId="13822"/>
          <ac:spMkLst>
            <pc:docMk/>
            <pc:sldMk cId="69816289" sldId="639"/>
            <ac:spMk id="78" creationId="{DB27834B-0225-42FF-823F-D9ECE58FEF80}"/>
          </ac:spMkLst>
        </pc:spChg>
        <pc:cxnChg chg="mod">
          <ac:chgData name="sun above" userId="af778d66278731e4" providerId="LiveId" clId="{552B5A4A-72AE-459A-85B2-74401FBF69C3}" dt="2019-03-31T15:15:25.859" v="8026" actId="108"/>
          <ac:cxnSpMkLst>
            <pc:docMk/>
            <pc:sldMk cId="69816289" sldId="639"/>
            <ac:cxnSpMk id="25" creationId="{00000000-0000-0000-0000-000000000000}"/>
          </ac:cxnSpMkLst>
        </pc:cxnChg>
        <pc:cxnChg chg="mod ord">
          <ac:chgData name="sun above" userId="af778d66278731e4" providerId="LiveId" clId="{552B5A4A-72AE-459A-85B2-74401FBF69C3}" dt="2019-04-01T05:34:06.936" v="10905" actId="166"/>
          <ac:cxnSpMkLst>
            <pc:docMk/>
            <pc:sldMk cId="69816289" sldId="639"/>
            <ac:cxnSpMk id="28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6:01.575" v="8031" actId="108"/>
          <ac:cxnSpMkLst>
            <pc:docMk/>
            <pc:sldMk cId="69816289" sldId="639"/>
            <ac:cxnSpMk id="48" creationId="{178E59A1-01DE-43FB-8514-5BE35692F2F4}"/>
          </ac:cxnSpMkLst>
        </pc:cxnChg>
        <pc:cxnChg chg="add mod">
          <ac:chgData name="sun above" userId="af778d66278731e4" providerId="LiveId" clId="{552B5A4A-72AE-459A-85B2-74401FBF69C3}" dt="2019-03-31T15:16:04.336" v="8032" actId="108"/>
          <ac:cxnSpMkLst>
            <pc:docMk/>
            <pc:sldMk cId="69816289" sldId="639"/>
            <ac:cxnSpMk id="51" creationId="{7BC5AD65-15CE-497B-919F-F66C437250D8}"/>
          </ac:cxnSpMkLst>
        </pc:cxnChg>
        <pc:cxnChg chg="add mod">
          <ac:chgData name="sun above" userId="af778d66278731e4" providerId="LiveId" clId="{552B5A4A-72AE-459A-85B2-74401FBF69C3}" dt="2019-03-31T15:16:06.966" v="8033" actId="108"/>
          <ac:cxnSpMkLst>
            <pc:docMk/>
            <pc:sldMk cId="69816289" sldId="639"/>
            <ac:cxnSpMk id="61" creationId="{84D604C9-C356-4666-B0FC-95544A7B7626}"/>
          </ac:cxnSpMkLst>
        </pc:cxnChg>
        <pc:cxnChg chg="mod">
          <ac:chgData name="sun above" userId="af778d66278731e4" providerId="LiveId" clId="{552B5A4A-72AE-459A-85B2-74401FBF69C3}" dt="2019-03-31T15:15:58.753" v="8030" actId="108"/>
          <ac:cxnSpMkLst>
            <pc:docMk/>
            <pc:sldMk cId="69816289" sldId="639"/>
            <ac:cxnSpMk id="7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6:26.065" v="8039" actId="1076"/>
          <ac:cxnSpMkLst>
            <pc:docMk/>
            <pc:sldMk cId="69816289" sldId="639"/>
            <ac:cxnSpMk id="73" creationId="{00000000-0000-0000-0000-000000000000}"/>
          </ac:cxnSpMkLst>
        </pc:cxnChg>
        <pc:cxnChg chg="add mod ord">
          <ac:chgData name="sun above" userId="af778d66278731e4" providerId="LiveId" clId="{552B5A4A-72AE-459A-85B2-74401FBF69C3}" dt="2019-04-01T05:34:11.031" v="10906" actId="166"/>
          <ac:cxnSpMkLst>
            <pc:docMk/>
            <pc:sldMk cId="69816289" sldId="639"/>
            <ac:cxnSpMk id="75" creationId="{A670AC56-77D7-4A39-BECA-9F7BE6899057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6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15:17:41.955" v="8056" actId="1076"/>
          <ac:cxnSpMkLst>
            <pc:docMk/>
            <pc:sldMk cId="69816289" sldId="639"/>
            <ac:cxnSpMk id="79" creationId="{00000000-0000-0000-0000-000000000000}"/>
          </ac:cxnSpMkLst>
        </pc:cxnChg>
        <pc:cxnChg chg="add mod">
          <ac:chgData name="sun above" userId="af778d66278731e4" providerId="LiveId" clId="{552B5A4A-72AE-459A-85B2-74401FBF69C3}" dt="2019-03-31T15:15:52.740" v="8029" actId="108"/>
          <ac:cxnSpMkLst>
            <pc:docMk/>
            <pc:sldMk cId="69816289" sldId="639"/>
            <ac:cxnSpMk id="81" creationId="{3288E46D-1207-40DF-A45A-487EE1751FD8}"/>
          </ac:cxnSpMkLst>
        </pc:cxnChg>
        <pc:cxnChg chg="mod">
          <ac:chgData name="sun above" userId="af778d66278731e4" providerId="LiveId" clId="{552B5A4A-72AE-459A-85B2-74401FBF69C3}" dt="2019-03-31T15:15:04.512" v="8023"/>
          <ac:cxnSpMkLst>
            <pc:docMk/>
            <pc:sldMk cId="69816289" sldId="639"/>
            <ac:cxnSpMk id="112" creationId="{00000000-0000-0000-0000-000000000000}"/>
          </ac:cxnSpMkLst>
        </pc:cxnChg>
        <pc:cxnChg chg="add del mod">
          <ac:chgData name="sun above" userId="af778d66278731e4" providerId="LiveId" clId="{552B5A4A-72AE-459A-85B2-74401FBF69C3}" dt="2019-03-31T15:16:31.587" v="8040" actId="478"/>
          <ac:cxnSpMkLst>
            <pc:docMk/>
            <pc:sldMk cId="69816289" sldId="639"/>
            <ac:cxnSpMk id="114" creationId="{D6C08410-CDAA-4465-94F7-4BBD91B6573F}"/>
          </ac:cxnSpMkLst>
        </pc:cxnChg>
      </pc:sldChg>
      <pc:sldChg chg="modTransition">
        <pc:chgData name="sun above" userId="af778d66278731e4" providerId="LiveId" clId="{552B5A4A-72AE-459A-85B2-74401FBF69C3}" dt="2019-04-08T20:23:31.865" v="26040"/>
        <pc:sldMkLst>
          <pc:docMk/>
          <pc:sldMk cId="1030887926" sldId="640"/>
        </pc:sldMkLst>
      </pc:sldChg>
      <pc:sldChg chg="modSp ord modTransition">
        <pc:chgData name="sun above" userId="af778d66278731e4" providerId="LiveId" clId="{552B5A4A-72AE-459A-85B2-74401FBF69C3}" dt="2019-04-08T20:23:31.865" v="26040"/>
        <pc:sldMkLst>
          <pc:docMk/>
          <pc:sldMk cId="1637699537" sldId="641"/>
        </pc:sldMkLst>
        <pc:picChg chg="mod">
          <ac:chgData name="sun above" userId="af778d66278731e4" providerId="LiveId" clId="{552B5A4A-72AE-459A-85B2-74401FBF69C3}" dt="2019-04-01T05:21:42.267" v="10674" actId="1076"/>
          <ac:picMkLst>
            <pc:docMk/>
            <pc:sldMk cId="1637699537" sldId="641"/>
            <ac:picMk id="1026" creationId="{00000000-0000-0000-0000-000000000000}"/>
          </ac:picMkLst>
        </pc:picChg>
      </pc:sldChg>
      <pc:sldChg chg="addSp modSp add modTransition">
        <pc:chgData name="sun above" userId="af778d66278731e4" providerId="LiveId" clId="{552B5A4A-72AE-459A-85B2-74401FBF69C3}" dt="2019-04-08T20:23:31.865" v="26040"/>
        <pc:sldMkLst>
          <pc:docMk/>
          <pc:sldMk cId="1891767439" sldId="642"/>
        </pc:sldMkLst>
        <pc:spChg chg="mod">
          <ac:chgData name="sun above" userId="af778d66278731e4" providerId="LiveId" clId="{552B5A4A-72AE-459A-85B2-74401FBF69C3}" dt="2019-03-31T23:23:19.431" v="9938" actId="27636"/>
          <ac:spMkLst>
            <pc:docMk/>
            <pc:sldMk cId="1891767439" sldId="642"/>
            <ac:spMk id="3" creationId="{00000000-0000-0000-0000-000000000000}"/>
          </ac:spMkLst>
        </pc:spChg>
        <pc:picChg chg="add mod ord">
          <ac:chgData name="sun above" userId="af778d66278731e4" providerId="LiveId" clId="{552B5A4A-72AE-459A-85B2-74401FBF69C3}" dt="2019-03-31T23:23:25.830" v="9940" actId="1076"/>
          <ac:picMkLst>
            <pc:docMk/>
            <pc:sldMk cId="1891767439" sldId="642"/>
            <ac:picMk id="7" creationId="{E4B24538-47A2-40C8-947F-E85AF817827A}"/>
          </ac:picMkLst>
        </pc:picChg>
      </pc:sldChg>
      <pc:sldChg chg="addSp delSp modSp add ord modTransition">
        <pc:chgData name="sun above" userId="af778d66278731e4" providerId="LiveId" clId="{552B5A4A-72AE-459A-85B2-74401FBF69C3}" dt="2019-04-08T20:23:31.865" v="26040"/>
        <pc:sldMkLst>
          <pc:docMk/>
          <pc:sldMk cId="1470812227" sldId="643"/>
        </pc:sldMkLst>
        <pc:spChg chg="mod">
          <ac:chgData name="sun above" userId="af778d66278731e4" providerId="LiveId" clId="{552B5A4A-72AE-459A-85B2-74401FBF69C3}" dt="2019-03-31T23:36:34.089" v="10144" actId="14100"/>
          <ac:spMkLst>
            <pc:docMk/>
            <pc:sldMk cId="1470812227" sldId="643"/>
            <ac:spMk id="12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40.628" v="10146" actId="6549"/>
          <ac:spMkLst>
            <pc:docMk/>
            <pc:sldMk cId="1470812227" sldId="643"/>
            <ac:spMk id="16" creationId="{00000000-0000-0000-0000-000000000000}"/>
          </ac:spMkLst>
        </pc:spChg>
        <pc:spChg chg="mod">
          <ac:chgData name="sun above" userId="af778d66278731e4" providerId="LiveId" clId="{552B5A4A-72AE-459A-85B2-74401FBF69C3}" dt="2019-03-31T23:36:31.569" v="10143" actId="14100"/>
          <ac:spMkLst>
            <pc:docMk/>
            <pc:sldMk cId="1470812227" sldId="643"/>
            <ac:spMk id="21" creationId="{00000000-0000-0000-0000-000000000000}"/>
          </ac:spMkLst>
        </pc:spChg>
        <pc:grpChg chg="mod">
          <ac:chgData name="sun above" userId="af778d66278731e4" providerId="LiveId" clId="{552B5A4A-72AE-459A-85B2-74401FBF69C3}" dt="2019-03-31T23:36:51.318" v="10157" actId="1036"/>
          <ac:grpSpMkLst>
            <pc:docMk/>
            <pc:sldMk cId="1470812227" sldId="643"/>
            <ac:grpSpMk id="42" creationId="{00000000-0000-0000-0000-000000000000}"/>
          </ac:grpSpMkLst>
        </pc:grpChg>
        <pc:graphicFrameChg chg="add mod modGraphic">
          <ac:chgData name="sun above" userId="af778d66278731e4" providerId="LiveId" clId="{552B5A4A-72AE-459A-85B2-74401FBF69C3}" dt="2019-03-31T23:37:14.047" v="10159" actId="14100"/>
          <ac:graphicFrameMkLst>
            <pc:docMk/>
            <pc:sldMk cId="1470812227" sldId="643"/>
            <ac:graphicFrameMk id="5" creationId="{EE4B1A0E-AFFA-4BE1-B2F4-4F9AF603BE9B}"/>
          </ac:graphicFrameMkLst>
        </pc:graphicFrameChg>
        <pc:picChg chg="del mod">
          <ac:chgData name="sun above" userId="af778d66278731e4" providerId="LiveId" clId="{552B5A4A-72AE-459A-85B2-74401FBF69C3}" dt="2019-03-31T23:31:28.242" v="10061" actId="478"/>
          <ac:picMkLst>
            <pc:docMk/>
            <pc:sldMk cId="1470812227" sldId="643"/>
            <ac:picMk id="1026" creationId="{00000000-0000-0000-0000-000000000000}"/>
          </ac:picMkLst>
        </pc:picChg>
        <pc:cxnChg chg="mod">
          <ac:chgData name="sun above" userId="af778d66278731e4" providerId="LiveId" clId="{552B5A4A-72AE-459A-85B2-74401FBF69C3}" dt="2019-03-31T23:36:34.089" v="10144" actId="14100"/>
          <ac:cxnSpMkLst>
            <pc:docMk/>
            <pc:sldMk cId="1470812227" sldId="643"/>
            <ac:cxnSpMk id="13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14.489" v="10135" actId="1076"/>
          <ac:cxnSpMkLst>
            <pc:docMk/>
            <pc:sldMk cId="1470812227" sldId="643"/>
            <ac:cxnSpMk id="30" creationId="{00000000-0000-0000-0000-000000000000}"/>
          </ac:cxnSpMkLst>
        </pc:cxnChg>
        <pc:cxnChg chg="mod">
          <ac:chgData name="sun above" userId="af778d66278731e4" providerId="LiveId" clId="{552B5A4A-72AE-459A-85B2-74401FBF69C3}" dt="2019-03-31T23:36:31.569" v="10143" actId="14100"/>
          <ac:cxnSpMkLst>
            <pc:docMk/>
            <pc:sldMk cId="1470812227" sldId="643"/>
            <ac:cxnSpMk id="35" creationId="{00000000-0000-0000-0000-000000000000}"/>
          </ac:cxnSpMkLst>
        </pc:cxnChg>
      </pc:sldChg>
      <pc:sldChg chg="add modTransition">
        <pc:chgData name="sun above" userId="af778d66278731e4" providerId="LiveId" clId="{552B5A4A-72AE-459A-85B2-74401FBF69C3}" dt="2019-04-08T20:23:31.865" v="26040"/>
        <pc:sldMkLst>
          <pc:docMk/>
          <pc:sldMk cId="3539947089" sldId="644"/>
        </pc:sldMkLst>
      </pc:sldChg>
      <pc:sldChg chg="addSp delSp modSp add modTransition">
        <pc:chgData name="sun above" userId="af778d66278731e4" providerId="LiveId" clId="{552B5A4A-72AE-459A-85B2-74401FBF69C3}" dt="2019-04-12T00:00:08.013" v="26259" actId="1076"/>
        <pc:sldMkLst>
          <pc:docMk/>
          <pc:sldMk cId="1917642374" sldId="645"/>
        </pc:sldMkLst>
        <pc:spChg chg="mod">
          <ac:chgData name="sun above" userId="af778d66278731e4" providerId="LiveId" clId="{552B5A4A-72AE-459A-85B2-74401FBF69C3}" dt="2019-04-04T04:57:21.743" v="13244"/>
          <ac:spMkLst>
            <pc:docMk/>
            <pc:sldMk cId="1917642374" sldId="645"/>
            <ac:spMk id="2" creationId="{9239D971-78DE-4630-ADB0-1A29BADDD69F}"/>
          </ac:spMkLst>
        </pc:spChg>
        <pc:spChg chg="del mod">
          <ac:chgData name="sun above" userId="af778d66278731e4" providerId="LiveId" clId="{552B5A4A-72AE-459A-85B2-74401FBF69C3}" dt="2019-03-29T23:10:56.898" v="6480"/>
          <ac:spMkLst>
            <pc:docMk/>
            <pc:sldMk cId="1917642374" sldId="645"/>
            <ac:spMk id="3" creationId="{AE949322-ACD1-4238-9FD2-CB4D42BD7BE7}"/>
          </ac:spMkLst>
        </pc:spChg>
        <pc:spChg chg="add del mod">
          <ac:chgData name="sun above" userId="af778d66278731e4" providerId="LiveId" clId="{552B5A4A-72AE-459A-85B2-74401FBF69C3}" dt="2019-03-29T23:12:24.780" v="6484" actId="478"/>
          <ac:spMkLst>
            <pc:docMk/>
            <pc:sldMk cId="1917642374" sldId="645"/>
            <ac:spMk id="7" creationId="{7A4F46CC-3D0D-4B79-83B8-A8B031B9F4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8" creationId="{C33343B2-5C45-40C7-AD15-37A3274083C4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9" creationId="{6AF0654E-B39F-4211-83A4-D4A293692432}"/>
          </ac:spMkLst>
        </pc:spChg>
        <pc:spChg chg="del mod topLvl">
          <ac:chgData name="sun above" userId="af778d66278731e4" providerId="LiveId" clId="{552B5A4A-72AE-459A-85B2-74401FBF69C3}" dt="2019-03-29T23:17:47.384" v="6597" actId="478"/>
          <ac:spMkLst>
            <pc:docMk/>
            <pc:sldMk cId="1917642374" sldId="645"/>
            <ac:spMk id="12" creationId="{DF018101-B976-4044-8D73-9C6EBB25CDC8}"/>
          </ac:spMkLst>
        </pc:spChg>
        <pc:spChg chg="del mod topLvl">
          <ac:chgData name="sun above" userId="af778d66278731e4" providerId="LiveId" clId="{552B5A4A-72AE-459A-85B2-74401FBF69C3}" dt="2019-03-29T23:20:20.831" v="6641" actId="478"/>
          <ac:spMkLst>
            <pc:docMk/>
            <pc:sldMk cId="1917642374" sldId="645"/>
            <ac:spMk id="13" creationId="{D0274651-CB29-4CBC-875D-9202DFAFB3D8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6" creationId="{C4C2BE3A-7BEF-4FC5-B7E9-0D1D27405F24}"/>
          </ac:spMkLst>
        </pc:spChg>
        <pc:spChg chg="del mod topLvl">
          <ac:chgData name="sun above" userId="af778d66278731e4" providerId="LiveId" clId="{552B5A4A-72AE-459A-85B2-74401FBF69C3}" dt="2019-03-29T23:18:33.375" v="6608" actId="478"/>
          <ac:spMkLst>
            <pc:docMk/>
            <pc:sldMk cId="1917642374" sldId="645"/>
            <ac:spMk id="17" creationId="{D5D474DB-6643-4A9B-BC35-D47080CFEF93}"/>
          </ac:spMkLst>
        </pc:spChg>
        <pc:spChg chg="mod topLvl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18" creationId="{728E6E45-018B-4D9B-849E-9149062B304A}"/>
          </ac:spMkLst>
        </pc:spChg>
        <pc:spChg chg="add mod">
          <ac:chgData name="sun above" userId="af778d66278731e4" providerId="LiveId" clId="{552B5A4A-72AE-459A-85B2-74401FBF69C3}" dt="2019-04-05T13:23:54.673" v="15893" actId="1076"/>
          <ac:spMkLst>
            <pc:docMk/>
            <pc:sldMk cId="1917642374" sldId="645"/>
            <ac:spMk id="22" creationId="{7F50EDA7-FCDD-46AF-8C13-35BBA39256E1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3" creationId="{B06CF6BA-81A5-4D51-9F5F-3E37DF10CFCC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4" creationId="{DC58BE18-2325-4BC5-A3EB-8CFBD1B86A05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6" creationId="{FB4C865C-50E5-4609-80BF-90C8C0987C9A}"/>
          </ac:spMkLst>
        </pc:spChg>
        <pc:spChg chg="add mod">
          <ac:chgData name="sun above" userId="af778d66278731e4" providerId="LiveId" clId="{552B5A4A-72AE-459A-85B2-74401FBF69C3}" dt="2019-04-12T00:00:08.013" v="26259" actId="1076"/>
          <ac:spMkLst>
            <pc:docMk/>
            <pc:sldMk cId="1917642374" sldId="645"/>
            <ac:spMk id="37" creationId="{65BF5CA2-C92A-4823-B482-E1CC24A7074C}"/>
          </ac:spMkLst>
        </pc:spChg>
        <pc:spChg chg="add del mod">
          <ac:chgData name="sun above" userId="af778d66278731e4" providerId="LiveId" clId="{552B5A4A-72AE-459A-85B2-74401FBF69C3}" dt="2019-04-04T23:31:40.397" v="14463" actId="478"/>
          <ac:spMkLst>
            <pc:docMk/>
            <pc:sldMk cId="1917642374" sldId="645"/>
            <ac:spMk id="80" creationId="{CF97A9F7-CE8F-4D96-AD94-61C1A7691411}"/>
          </ac:spMkLst>
        </pc:spChg>
        <pc:grpChg chg="add del mod">
          <ac:chgData name="sun above" userId="af778d66278731e4" providerId="LiveId" clId="{552B5A4A-72AE-459A-85B2-74401FBF69C3}" dt="2019-03-29T23:12:37.509" v="6486" actId="165"/>
          <ac:grpSpMkLst>
            <pc:docMk/>
            <pc:sldMk cId="1917642374" sldId="645"/>
            <ac:grpSpMk id="8" creationId="{F1D22B84-7027-4AEF-9F34-4B3C53F88AF9}"/>
          </ac:grpSpMkLst>
        </pc:grpChg>
        <pc:cxnChg chg="del mod ord topLvl">
          <ac:chgData name="sun above" userId="af778d66278731e4" providerId="LiveId" clId="{552B5A4A-72AE-459A-85B2-74401FBF69C3}" dt="2019-04-04T23:28:12.640" v="14412" actId="478"/>
          <ac:cxnSpMkLst>
            <pc:docMk/>
            <pc:sldMk cId="1917642374" sldId="645"/>
            <ac:cxnSpMk id="10" creationId="{967DB474-E7CB-49C3-A54C-7A49C9FFA5F7}"/>
          </ac:cxnSpMkLst>
        </pc:cxnChg>
        <pc:cxnChg chg="del mod topLvl">
          <ac:chgData name="sun above" userId="af778d66278731e4" providerId="LiveId" clId="{552B5A4A-72AE-459A-85B2-74401FBF69C3}" dt="2019-03-29T23:18:36.077" v="6609" actId="478"/>
          <ac:cxnSpMkLst>
            <pc:docMk/>
            <pc:sldMk cId="1917642374" sldId="645"/>
            <ac:cxnSpMk id="11" creationId="{CBAF0210-BDEA-413B-A4C9-A40DD7BA3835}"/>
          </ac:cxnSpMkLst>
        </pc:cxnChg>
        <pc:cxnChg chg="add del mod topLvl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14" creationId="{3EB9F5F3-4FA7-4E1B-BDDC-12632700148F}"/>
          </ac:cxnSpMkLst>
        </pc:cxnChg>
        <pc:cxnChg chg="del mod topLvl">
          <ac:chgData name="sun above" userId="af778d66278731e4" providerId="LiveId" clId="{552B5A4A-72AE-459A-85B2-74401FBF69C3}" dt="2019-03-29T23:14:00.707" v="6513" actId="478"/>
          <ac:cxnSpMkLst>
            <pc:docMk/>
            <pc:sldMk cId="1917642374" sldId="645"/>
            <ac:cxnSpMk id="15" creationId="{63D5494B-D7C6-4FDC-AF26-6D9B04E94465}"/>
          </ac:cxnSpMkLst>
        </pc:cxnChg>
        <pc:cxnChg chg="add del">
          <ac:chgData name="sun above" userId="af778d66278731e4" providerId="LiveId" clId="{552B5A4A-72AE-459A-85B2-74401FBF69C3}" dt="2019-03-31T15:18:52.574" v="8078" actId="478"/>
          <ac:cxnSpMkLst>
            <pc:docMk/>
            <pc:sldMk cId="1917642374" sldId="645"/>
            <ac:cxnSpMk id="17" creationId="{674F190A-43AC-44C6-8A10-BC069BFBE720}"/>
          </ac:cxnSpMkLst>
        </pc:cxnChg>
        <pc:cxnChg chg="del mod topLvl">
          <ac:chgData name="sun above" userId="af778d66278731e4" providerId="LiveId" clId="{552B5A4A-72AE-459A-85B2-74401FBF69C3}" dt="2019-03-29T23:15:08.995" v="6536" actId="478"/>
          <ac:cxnSpMkLst>
            <pc:docMk/>
            <pc:sldMk cId="1917642374" sldId="645"/>
            <ac:cxnSpMk id="19" creationId="{80987C0E-063F-4285-8D24-1B5F029F3CA7}"/>
          </ac:cxnSpMkLst>
        </pc:cxnChg>
        <pc:cxnChg chg="del mod topLvl">
          <ac:chgData name="sun above" userId="af778d66278731e4" providerId="LiveId" clId="{552B5A4A-72AE-459A-85B2-74401FBF69C3}" dt="2019-03-29T23:17:47.384" v="6597" actId="478"/>
          <ac:cxnSpMkLst>
            <pc:docMk/>
            <pc:sldMk cId="1917642374" sldId="645"/>
            <ac:cxnSpMk id="20" creationId="{56E59D74-E39C-4552-AE58-43BAEECBB248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20" creationId="{86AD2860-E18F-41D2-95F9-F82A21C27288}"/>
          </ac:cxnSpMkLst>
        </pc:cxnChg>
        <pc:cxnChg chg="add del mod">
          <ac:chgData name="sun above" userId="af778d66278731e4" providerId="LiveId" clId="{552B5A4A-72AE-459A-85B2-74401FBF69C3}" dt="2019-03-31T15:42:13.815" v="8455" actId="478"/>
          <ac:cxnSpMkLst>
            <pc:docMk/>
            <pc:sldMk cId="1917642374" sldId="645"/>
            <ac:cxnSpMk id="23" creationId="{9F5CE647-95F2-4020-9A61-391178070F69}"/>
          </ac:cxnSpMkLst>
        </pc:cxnChg>
        <pc:cxnChg chg="add del mod">
          <ac:chgData name="sun above" userId="af778d66278731e4" providerId="LiveId" clId="{552B5A4A-72AE-459A-85B2-74401FBF69C3}" dt="2019-04-04T23:25:35.891" v="14341" actId="478"/>
          <ac:cxnSpMkLst>
            <pc:docMk/>
            <pc:sldMk cId="1917642374" sldId="645"/>
            <ac:cxnSpMk id="24" creationId="{E1A32620-5C01-4C9D-A5E2-09F7F8600E2F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2" creationId="{D1D37E3E-B1C5-46BB-8527-4DC3BA1FE2E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35" creationId="{94D98543-7AFA-4CDE-AD93-85C47710F60B}"/>
          </ac:cxnSpMkLst>
        </pc:cxnChg>
        <pc:cxnChg chg="add del mod">
          <ac:chgData name="sun above" userId="af778d66278731e4" providerId="LiveId" clId="{552B5A4A-72AE-459A-85B2-74401FBF69C3}" dt="2019-03-29T23:20:20.831" v="6641" actId="478"/>
          <ac:cxnSpMkLst>
            <pc:docMk/>
            <pc:sldMk cId="1917642374" sldId="645"/>
            <ac:cxnSpMk id="40" creationId="{211ADA24-1F6D-4532-9EC6-1FE015075FDA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41" creationId="{041ACD08-3A7B-4D72-9A96-A146F417FBDB}"/>
          </ac:cxnSpMkLst>
        </pc:cxnChg>
        <pc:cxnChg chg="add del mod">
          <ac:chgData name="sun above" userId="af778d66278731e4" providerId="LiveId" clId="{552B5A4A-72AE-459A-85B2-74401FBF69C3}" dt="2019-03-29T23:19:38.921" v="6629" actId="478"/>
          <ac:cxnSpMkLst>
            <pc:docMk/>
            <pc:sldMk cId="1917642374" sldId="645"/>
            <ac:cxnSpMk id="50" creationId="{62E3F976-18C2-47F4-9340-CB075790D26E}"/>
          </ac:cxnSpMkLst>
        </pc:cxnChg>
        <pc:cxnChg chg="add mod or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0" creationId="{8DEB6B17-37A7-4414-B144-A92541199E01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57" creationId="{397C309A-9AD9-43CD-A398-ADCFF3CFC435}"/>
          </ac:cxnSpMkLst>
        </pc:cxnChg>
        <pc:cxnChg chg="add del mod">
          <ac:chgData name="sun above" userId="af778d66278731e4" providerId="LiveId" clId="{552B5A4A-72AE-459A-85B2-74401FBF69C3}" dt="2019-04-04T23:27:59.761" v="14407" actId="478"/>
          <ac:cxnSpMkLst>
            <pc:docMk/>
            <pc:sldMk cId="1917642374" sldId="645"/>
            <ac:cxnSpMk id="60" creationId="{844D0C62-EE57-40D2-80F4-A3A138B19028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1" creationId="{F5FC46D7-9169-42ED-A2AA-584F932D04FA}"/>
          </ac:cxnSpMkLst>
        </pc:cxnChg>
        <pc:cxnChg chg="add del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64" creationId="{3BCB8496-2B3B-4DD0-B647-F95C87E5852F}"/>
          </ac:cxnSpMkLst>
        </pc:cxnChg>
        <pc:cxnChg chg="add del mod">
          <ac:chgData name="sun above" userId="af778d66278731e4" providerId="LiveId" clId="{552B5A4A-72AE-459A-85B2-74401FBF69C3}" dt="2019-03-31T15:18:55.294" v="8079" actId="478"/>
          <ac:cxnSpMkLst>
            <pc:docMk/>
            <pc:sldMk cId="1917642374" sldId="645"/>
            <ac:cxnSpMk id="65" creationId="{9A60A099-258C-4D3D-BD4B-ACAA3169CF13}"/>
          </ac:cxnSpMkLst>
        </pc:cxnChg>
        <pc:cxnChg chg="add mod">
          <ac:chgData name="sun above" userId="af778d66278731e4" providerId="LiveId" clId="{552B5A4A-72AE-459A-85B2-74401FBF69C3}" dt="2019-04-12T00:00:08.013" v="26259" actId="1076"/>
          <ac:cxnSpMkLst>
            <pc:docMk/>
            <pc:sldMk cId="1917642374" sldId="645"/>
            <ac:cxnSpMk id="75" creationId="{5BEF98F0-6306-45A8-9DB3-814EF56B5AA9}"/>
          </ac:cxnSpMkLst>
        </pc:cxnChg>
        <pc:cxnChg chg="add del mod">
          <ac:chgData name="sun above" userId="af778d66278731e4" providerId="LiveId" clId="{552B5A4A-72AE-459A-85B2-74401FBF69C3}" dt="2019-04-04T23:31:32.211" v="14458"/>
          <ac:cxnSpMkLst>
            <pc:docMk/>
            <pc:sldMk cId="1917642374" sldId="645"/>
            <ac:cxnSpMk id="91" creationId="{BE643DE7-EE9D-4684-BEAA-1C68D89A7386}"/>
          </ac:cxnSpMkLst>
        </pc:cxnChg>
        <pc:cxnChg chg="add del mod">
          <ac:chgData name="sun above" userId="af778d66278731e4" providerId="LiveId" clId="{552B5A4A-72AE-459A-85B2-74401FBF69C3}" dt="2019-04-04T23:31:29.050" v="14450"/>
          <ac:cxnSpMkLst>
            <pc:docMk/>
            <pc:sldMk cId="1917642374" sldId="645"/>
            <ac:cxnSpMk id="107" creationId="{50EAE234-B28D-446C-8DE7-0290012B9C2F}"/>
          </ac:cxnSpMkLst>
        </pc:cxnChg>
      </pc:sldChg>
      <pc:sldChg chg="modSp add modTransition setBg">
        <pc:chgData name="sun above" userId="af778d66278731e4" providerId="LiveId" clId="{552B5A4A-72AE-459A-85B2-74401FBF69C3}" dt="2019-04-08T20:23:31.865" v="26040"/>
        <pc:sldMkLst>
          <pc:docMk/>
          <pc:sldMk cId="2845503754" sldId="646"/>
        </pc:sldMkLst>
        <pc:spChg chg="mod">
          <ac:chgData name="sun above" userId="af778d66278731e4" providerId="LiveId" clId="{552B5A4A-72AE-459A-85B2-74401FBF69C3}" dt="2019-03-31T05:49:25.704" v="6925" actId="27636"/>
          <ac:spMkLst>
            <pc:docMk/>
            <pc:sldMk cId="2845503754" sldId="646"/>
            <ac:spMk id="2" creationId="{D3E46CA5-C4ED-4C10-BB68-91EE7983DA06}"/>
          </ac:spMkLst>
        </pc:spChg>
        <pc:spChg chg="mod">
          <ac:chgData name="sun above" userId="af778d66278731e4" providerId="LiveId" clId="{552B5A4A-72AE-459A-85B2-74401FBF69C3}" dt="2019-03-31T05:49:29.282" v="6926" actId="14100"/>
          <ac:spMkLst>
            <pc:docMk/>
            <pc:sldMk cId="2845503754" sldId="646"/>
            <ac:spMk id="3" creationId="{89034F69-4800-46E9-81E6-B28EF75CBAA8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901263307" sldId="647"/>
        </pc:sldMkLst>
        <pc:spChg chg="mod">
          <ac:chgData name="sun above" userId="af778d66278731e4" providerId="LiveId" clId="{552B5A4A-72AE-459A-85B2-74401FBF69C3}" dt="2019-03-31T05:50:54.729" v="6975"/>
          <ac:spMkLst>
            <pc:docMk/>
            <pc:sldMk cId="2901263307" sldId="647"/>
            <ac:spMk id="2" creationId="{00000000-0000-0000-0000-000000000000}"/>
          </ac:spMkLst>
        </pc:spChg>
      </pc:sldChg>
      <pc:sldChg chg="addSp modSp add ord modTransition">
        <pc:chgData name="sun above" userId="af778d66278731e4" providerId="LiveId" clId="{552B5A4A-72AE-459A-85B2-74401FBF69C3}" dt="2019-04-08T20:23:31.865" v="26040"/>
        <pc:sldMkLst>
          <pc:docMk/>
          <pc:sldMk cId="617203861" sldId="648"/>
        </pc:sldMkLst>
        <pc:spChg chg="mod">
          <ac:chgData name="sun above" userId="af778d66278731e4" providerId="LiveId" clId="{552B5A4A-72AE-459A-85B2-74401FBF69C3}" dt="2019-04-05T13:27:07.448" v="15975" actId="6549"/>
          <ac:spMkLst>
            <pc:docMk/>
            <pc:sldMk cId="617203861" sldId="648"/>
            <ac:spMk id="2" creationId="{043DF83D-A526-4975-B003-272114E7E27F}"/>
          </ac:spMkLst>
        </pc:spChg>
        <pc:spChg chg="mod">
          <ac:chgData name="sun above" userId="af778d66278731e4" providerId="LiveId" clId="{552B5A4A-72AE-459A-85B2-74401FBF69C3}" dt="2019-04-05T13:27:21.736" v="15992" actId="20577"/>
          <ac:spMkLst>
            <pc:docMk/>
            <pc:sldMk cId="617203861" sldId="648"/>
            <ac:spMk id="3" creationId="{A88ECDFB-6CB1-4C08-9C71-735498C5C9EB}"/>
          </ac:spMkLst>
        </pc:spChg>
        <pc:graphicFrameChg chg="add mod modGraphic">
          <ac:chgData name="sun above" userId="af778d66278731e4" providerId="LiveId" clId="{552B5A4A-72AE-459A-85B2-74401FBF69C3}" dt="2019-04-05T13:27:47.722" v="15997" actId="1076"/>
          <ac:graphicFrameMkLst>
            <pc:docMk/>
            <pc:sldMk cId="617203861" sldId="648"/>
            <ac:graphicFrameMk id="7" creationId="{973EC2D2-F780-40E2-92B7-FF8B325473E8}"/>
          </ac:graphicFrameMkLst>
        </pc:graphicFrame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2007277059" sldId="649"/>
        </pc:sldMkLst>
        <pc:spChg chg="mod">
          <ac:chgData name="sun above" userId="af778d66278731e4" providerId="LiveId" clId="{552B5A4A-72AE-459A-85B2-74401FBF69C3}" dt="2019-03-31T20:34:05.642" v="9327" actId="20577"/>
          <ac:spMkLst>
            <pc:docMk/>
            <pc:sldMk cId="2007277059" sldId="64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3-31T23:18:04.015" v="9833" actId="20577"/>
          <ac:spMkLst>
            <pc:docMk/>
            <pc:sldMk cId="2007277059" sldId="649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3-31T23:15:31.399" v="9828" actId="478"/>
          <ac:picMkLst>
            <pc:docMk/>
            <pc:sldMk cId="2007277059" sldId="649"/>
            <ac:picMk id="7" creationId="{CBA026B7-678B-41CA-9D9F-5905407E86E1}"/>
          </ac:picMkLst>
        </pc:picChg>
        <pc:picChg chg="add mod ord">
          <ac:chgData name="sun above" userId="af778d66278731e4" providerId="LiveId" clId="{552B5A4A-72AE-459A-85B2-74401FBF69C3}" dt="2019-03-31T23:17:51.689" v="9832" actId="167"/>
          <ac:picMkLst>
            <pc:docMk/>
            <pc:sldMk cId="2007277059" sldId="649"/>
            <ac:picMk id="8" creationId="{5077E50B-5AEE-4789-A34C-685EC66D9B6C}"/>
          </ac:picMkLst>
        </pc:picChg>
      </pc:sldChg>
      <pc:sldChg chg="modSp add ord modTransition">
        <pc:chgData name="sun above" userId="af778d66278731e4" providerId="LiveId" clId="{552B5A4A-72AE-459A-85B2-74401FBF69C3}" dt="2019-04-12T00:06:55.357" v="26312"/>
        <pc:sldMkLst>
          <pc:docMk/>
          <pc:sldMk cId="2482862517" sldId="650"/>
        </pc:sldMkLst>
        <pc:spChg chg="mod">
          <ac:chgData name="sun above" userId="af778d66278731e4" providerId="LiveId" clId="{552B5A4A-72AE-459A-85B2-74401FBF69C3}" dt="2019-03-31T23:59:30.903" v="10435" actId="20577"/>
          <ac:spMkLst>
            <pc:docMk/>
            <pc:sldMk cId="2482862517" sldId="650"/>
            <ac:spMk id="2" creationId="{A577AAC6-6B9A-43D4-9395-D060A3C9755D}"/>
          </ac:spMkLst>
        </pc:spChg>
        <pc:graphicFrameChg chg="mod modGraphic">
          <ac:chgData name="sun above" userId="af778d66278731e4" providerId="LiveId" clId="{552B5A4A-72AE-459A-85B2-74401FBF69C3}" dt="2019-04-05T15:29:08.558" v="18786" actId="14100"/>
          <ac:graphicFrameMkLst>
            <pc:docMk/>
            <pc:sldMk cId="2482862517" sldId="650"/>
            <ac:graphicFrameMk id="7" creationId="{F53C3B75-EB53-491F-B589-D3756722E3EC}"/>
          </ac:graphicFrameMkLst>
        </pc:graphicFrameChg>
      </pc:sldChg>
      <pc:sldChg chg="modSp add ord modTransition">
        <pc:chgData name="sun above" userId="af778d66278731e4" providerId="LiveId" clId="{552B5A4A-72AE-459A-85B2-74401FBF69C3}" dt="2019-04-11T23:38:21.781" v="26182" actId="20577"/>
        <pc:sldMkLst>
          <pc:docMk/>
          <pc:sldMk cId="2593867992" sldId="672"/>
        </pc:sldMkLst>
        <pc:spChg chg="mod">
          <ac:chgData name="sun above" userId="af778d66278731e4" providerId="LiveId" clId="{552B5A4A-72AE-459A-85B2-74401FBF69C3}" dt="2019-04-11T23:38:21.781" v="26182" actId="20577"/>
          <ac:spMkLst>
            <pc:docMk/>
            <pc:sldMk cId="2593867992" sldId="672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04:58:13.019" v="13277" actId="20577"/>
          <ac:spMkLst>
            <pc:docMk/>
            <pc:sldMk cId="2593867992" sldId="672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06.241" v="26270" actId="20577"/>
        <pc:sldMkLst>
          <pc:docMk/>
          <pc:sldMk cId="3104655507" sldId="673"/>
        </pc:sldMkLst>
        <pc:spChg chg="mod">
          <ac:chgData name="sun above" userId="af778d66278731e4" providerId="LiveId" clId="{552B5A4A-72AE-459A-85B2-74401FBF69C3}" dt="2019-04-12T00:03:06.241" v="26270" actId="20577"/>
          <ac:spMkLst>
            <pc:docMk/>
            <pc:sldMk cId="3104655507" sldId="673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4:55.353" v="13700"/>
          <ac:spMkLst>
            <pc:docMk/>
            <pc:sldMk cId="3104655507" sldId="673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1T23:38:16.550" v="26178" actId="20577"/>
        <pc:sldMkLst>
          <pc:docMk/>
          <pc:sldMk cId="939172731" sldId="674"/>
        </pc:sldMkLst>
        <pc:spChg chg="mod">
          <ac:chgData name="sun above" userId="af778d66278731e4" providerId="LiveId" clId="{552B5A4A-72AE-459A-85B2-74401FBF69C3}" dt="2019-04-11T23:38:16.550" v="26178" actId="20577"/>
          <ac:spMkLst>
            <pc:docMk/>
            <pc:sldMk cId="939172731" sldId="674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4T23:03:34.449" v="13631"/>
          <ac:spMkLst>
            <pc:docMk/>
            <pc:sldMk cId="939172731" sldId="674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3:36.408" v="26287" actId="20577"/>
        <pc:sldMkLst>
          <pc:docMk/>
          <pc:sldMk cId="3337185453" sldId="675"/>
        </pc:sldMkLst>
        <pc:spChg chg="mod">
          <ac:chgData name="sun above" userId="af778d66278731e4" providerId="LiveId" clId="{552B5A4A-72AE-459A-85B2-74401FBF69C3}" dt="2019-04-12T00:03:36.408" v="26287" actId="20577"/>
          <ac:spMkLst>
            <pc:docMk/>
            <pc:sldMk cId="3337185453" sldId="675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16:21:32.474" v="20776"/>
          <ac:spMkLst>
            <pc:docMk/>
            <pc:sldMk cId="3337185453" sldId="675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01.223" v="26301" actId="20577"/>
        <pc:sldMkLst>
          <pc:docMk/>
          <pc:sldMk cId="1619245794" sldId="676"/>
        </pc:sldMkLst>
        <pc:spChg chg="mod">
          <ac:chgData name="sun above" userId="af778d66278731e4" providerId="LiveId" clId="{552B5A4A-72AE-459A-85B2-74401FBF69C3}" dt="2019-04-12T00:04:01.223" v="26301" actId="20577"/>
          <ac:spMkLst>
            <pc:docMk/>
            <pc:sldMk cId="1619245794" sldId="676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25:13.785" v="24578"/>
          <ac:spMkLst>
            <pc:docMk/>
            <pc:sldMk cId="1619245794" sldId="676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4-12T00:04:43.266" v="26309" actId="20577"/>
        <pc:sldMkLst>
          <pc:docMk/>
          <pc:sldMk cId="185233772" sldId="677"/>
        </pc:sldMkLst>
        <pc:spChg chg="mod">
          <ac:chgData name="sun above" userId="af778d66278731e4" providerId="LiveId" clId="{552B5A4A-72AE-459A-85B2-74401FBF69C3}" dt="2019-04-12T00:04:43.266" v="26309" actId="20577"/>
          <ac:spMkLst>
            <pc:docMk/>
            <pc:sldMk cId="185233772" sldId="677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05T22:55:46.907" v="25539"/>
          <ac:spMkLst>
            <pc:docMk/>
            <pc:sldMk cId="185233772" sldId="677"/>
            <ac:spMk id="3" creationId="{7AE0EFD6-C7BD-4CCF-BB19-0A4F279DE61F}"/>
          </ac:spMkLst>
        </pc:spChg>
      </pc:sldChg>
      <pc:sldChg chg="addSp delSp modSp add modTransition">
        <pc:chgData name="sun above" userId="af778d66278731e4" providerId="LiveId" clId="{552B5A4A-72AE-459A-85B2-74401FBF69C3}" dt="2019-04-08T20:23:31.865" v="26040"/>
        <pc:sldMkLst>
          <pc:docMk/>
          <pc:sldMk cId="1605939871" sldId="678"/>
        </pc:sldMkLst>
        <pc:spChg chg="mod">
          <ac:chgData name="sun above" userId="af778d66278731e4" providerId="LiveId" clId="{552B5A4A-72AE-459A-85B2-74401FBF69C3}" dt="2019-04-05T10:08:33.252" v="15778" actId="404"/>
          <ac:spMkLst>
            <pc:docMk/>
            <pc:sldMk cId="1605939871" sldId="67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05T10:30:20.511" v="15868" actId="20577"/>
          <ac:spMkLst>
            <pc:docMk/>
            <pc:sldMk cId="1605939871" sldId="678"/>
            <ac:spMk id="3" creationId="{00000000-0000-0000-0000-000000000000}"/>
          </ac:spMkLst>
        </pc:spChg>
        <pc:spChg chg="add del">
          <ac:chgData name="sun above" userId="af778d66278731e4" providerId="LiveId" clId="{552B5A4A-72AE-459A-85B2-74401FBF69C3}" dt="2019-04-05T10:08:50.789" v="15780"/>
          <ac:spMkLst>
            <pc:docMk/>
            <pc:sldMk cId="1605939871" sldId="678"/>
            <ac:spMk id="5" creationId="{C8BC4071-46D4-4944-8D57-E45254561F75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3673426141" sldId="679"/>
        </pc:sldMkLst>
        <pc:spChg chg="mod">
          <ac:chgData name="sun above" userId="af778d66278731e4" providerId="LiveId" clId="{552B5A4A-72AE-459A-85B2-74401FBF69C3}" dt="2019-04-08T20:10:17.402" v="25812" actId="20577"/>
          <ac:spMkLst>
            <pc:docMk/>
            <pc:sldMk cId="3673426141" sldId="679"/>
            <ac:spMk id="3" creationId="{9F072070-5771-49B0-96DA-9E43AE2C5B89}"/>
          </ac:spMkLst>
        </pc:spChg>
      </pc:sldChg>
      <pc:sldChg chg="modSp add modTransition">
        <pc:chgData name="sun above" userId="af778d66278731e4" providerId="LiveId" clId="{552B5A4A-72AE-459A-85B2-74401FBF69C3}" dt="2019-04-08T20:23:31.865" v="26040"/>
        <pc:sldMkLst>
          <pc:docMk/>
          <pc:sldMk cId="2696905134" sldId="680"/>
        </pc:sldMkLst>
        <pc:spChg chg="mod">
          <ac:chgData name="sun above" userId="af778d66278731e4" providerId="LiveId" clId="{552B5A4A-72AE-459A-85B2-74401FBF69C3}" dt="2019-04-05T21:35:54.633" v="21746" actId="404"/>
          <ac:spMkLst>
            <pc:docMk/>
            <pc:sldMk cId="2696905134" sldId="680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05T21:35:33.571" v="21745" actId="6549"/>
          <ac:spMkLst>
            <pc:docMk/>
            <pc:sldMk cId="2696905134" sldId="680"/>
            <ac:spMk id="5" creationId="{48A42796-5C80-4F00-9EE8-680E6BE4D9A2}"/>
          </ac:spMkLst>
        </pc:spChg>
        <pc:spChg chg="mod">
          <ac:chgData name="sun above" userId="af778d66278731e4" providerId="LiveId" clId="{552B5A4A-72AE-459A-85B2-74401FBF69C3}" dt="2019-04-05T21:35:15.098" v="21722" actId="27636"/>
          <ac:spMkLst>
            <pc:docMk/>
            <pc:sldMk cId="2696905134" sldId="680"/>
            <ac:spMk id="8" creationId="{C28A2286-999A-49D6-A22E-900A09E426D9}"/>
          </ac:spMkLst>
        </pc:spChg>
        <pc:spChg chg="mod">
          <ac:chgData name="sun above" userId="af778d66278731e4" providerId="LiveId" clId="{552B5A4A-72AE-459A-85B2-74401FBF69C3}" dt="2019-04-05T21:41:24.351" v="21919"/>
          <ac:spMkLst>
            <pc:docMk/>
            <pc:sldMk cId="2696905134" sldId="680"/>
            <ac:spMk id="9" creationId="{E63D2928-9140-4F1B-9D6F-62ADD94C077C}"/>
          </ac:spMkLst>
        </pc:spChg>
      </pc:sldChg>
      <pc:sldChg chg="modSp add modTransition">
        <pc:chgData name="sun above" userId="af778d66278731e4" providerId="LiveId" clId="{552B5A4A-72AE-459A-85B2-74401FBF69C3}" dt="2019-04-13T21:47:24.094" v="26809" actId="20577"/>
        <pc:sldMkLst>
          <pc:docMk/>
          <pc:sldMk cId="2999978619" sldId="681"/>
        </pc:sldMkLst>
        <pc:spChg chg="mod">
          <ac:chgData name="sun above" userId="af778d66278731e4" providerId="LiveId" clId="{552B5A4A-72AE-459A-85B2-74401FBF69C3}" dt="2019-04-12T00:04:20.375" v="26305" actId="20577"/>
          <ac:spMkLst>
            <pc:docMk/>
            <pc:sldMk cId="2999978619" sldId="681"/>
            <ac:spMk id="2" creationId="{4A074689-A740-4AF8-B715-1120E9D1369B}"/>
          </ac:spMkLst>
        </pc:spChg>
        <pc:spChg chg="mod">
          <ac:chgData name="sun above" userId="af778d66278731e4" providerId="LiveId" clId="{552B5A4A-72AE-459A-85B2-74401FBF69C3}" dt="2019-04-13T21:47:24.094" v="26809" actId="20577"/>
          <ac:spMkLst>
            <pc:docMk/>
            <pc:sldMk cId="2999978619" sldId="681"/>
            <ac:spMk id="3" creationId="{7AE0EFD6-C7BD-4CCF-BB19-0A4F279DE61F}"/>
          </ac:spMkLst>
        </pc:spChg>
      </pc:sldChg>
      <pc:sldChg chg="modSp add modTransition">
        <pc:chgData name="sun above" userId="af778d66278731e4" providerId="LiveId" clId="{552B5A4A-72AE-459A-85B2-74401FBF69C3}" dt="2019-05-31T21:50:32.814" v="34126" actId="27636"/>
        <pc:sldMkLst>
          <pc:docMk/>
          <pc:sldMk cId="2264752151" sldId="682"/>
        </pc:sldMkLst>
        <pc:spChg chg="mod">
          <ac:chgData name="sun above" userId="af778d66278731e4" providerId="LiveId" clId="{552B5A4A-72AE-459A-85B2-74401FBF69C3}" dt="2019-04-08T20:14:27.608" v="25824" actId="20577"/>
          <ac:spMkLst>
            <pc:docMk/>
            <pc:sldMk cId="2264752151" sldId="682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2.814" v="34126" actId="27636"/>
          <ac:spMkLst>
            <pc:docMk/>
            <pc:sldMk cId="2264752151" sldId="682"/>
            <ac:spMk id="3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4-11T23:58:36.119" v="26258"/>
        <pc:sldMkLst>
          <pc:docMk/>
          <pc:sldMk cId="3990192205" sldId="683"/>
        </pc:sldMkLst>
        <pc:spChg chg="mod">
          <ac:chgData name="sun above" userId="af778d66278731e4" providerId="LiveId" clId="{552B5A4A-72AE-459A-85B2-74401FBF69C3}" dt="2019-04-11T23:58:10.171" v="26212" actId="6549"/>
          <ac:spMkLst>
            <pc:docMk/>
            <pc:sldMk cId="3990192205" sldId="683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1T23:58:36.119" v="26258"/>
          <ac:spMkLst>
            <pc:docMk/>
            <pc:sldMk cId="3990192205" sldId="68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4-12T13:30:18.792" v="26707" actId="1076"/>
        <pc:sldMkLst>
          <pc:docMk/>
          <pc:sldMk cId="4270798341" sldId="684"/>
        </pc:sldMkLst>
        <pc:spChg chg="mod">
          <ac:chgData name="sun above" userId="af778d66278731e4" providerId="LiveId" clId="{552B5A4A-72AE-459A-85B2-74401FBF69C3}" dt="2019-04-12T01:02:21.995" v="26595"/>
          <ac:spMkLst>
            <pc:docMk/>
            <pc:sldMk cId="4270798341" sldId="684"/>
            <ac:spMk id="2" creationId="{A28D2635-10BC-429E-87C0-8CC60231BFF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7" creationId="{89636FD7-5F2B-481E-8216-AC47715C383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8" creationId="{F2753E16-C3AF-4655-9558-9D3F744E0F6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9" creationId="{C204B8D4-6411-4B09-B71D-005B7F46BE1F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0" creationId="{0349B7D8-913E-465D-821B-DADC3920343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1" creationId="{F2AA52EA-32A1-4BC3-8610-B989FF6487B6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2" creationId="{394BDECC-9B0D-46A9-A56A-1EA95B75C23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3" creationId="{0744C27C-45B8-4AA1-A0D9-B66B8BE88670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4" creationId="{2E1951D4-5667-4DC7-A588-CD88742CB81E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5" creationId="{2D66C351-EE15-46E4-8090-0448AC08FAD2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6" creationId="{B1FD2F5E-5A98-47B1-A253-22EBA6016C6A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7" creationId="{B37B2796-51A7-4A14-983C-BB2C982622BD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18" creationId="{B6E58B2A-193F-4583-9291-85B8C0B9CCAF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19" creationId="{3E4F8565-835B-4C3D-84C2-39872A686BA3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0" creationId="{BEC527EC-67FE-4E18-8CE9-364AEEFDF4DA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1" creationId="{67B490BA-4DA4-43E2-96D4-C779735829D5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2" creationId="{3A3C6AAC-E731-4573-8872-23B7BBA6B689}"/>
          </ac:spMkLst>
        </pc:spChg>
        <pc:spChg chg="mod topLvl">
          <ac:chgData name="sun above" userId="af778d66278731e4" providerId="LiveId" clId="{552B5A4A-72AE-459A-85B2-74401FBF69C3}" dt="2019-04-12T13:28:38.499" v="26696" actId="13822"/>
          <ac:spMkLst>
            <pc:docMk/>
            <pc:sldMk cId="4270798341" sldId="684"/>
            <ac:spMk id="23" creationId="{0757F1EA-F3A6-418E-A487-BDA6ACCE9206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4" creationId="{3661BA53-A10E-4940-9755-2A6FC7CA8B55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5" creationId="{1B2ACCD5-C4F2-4802-B962-0B4CF7F5A14E}"/>
          </ac:spMkLst>
        </pc:spChg>
        <pc:spChg chg="mod topLvl">
          <ac:chgData name="sun above" userId="af778d66278731e4" providerId="LiveId" clId="{552B5A4A-72AE-459A-85B2-74401FBF69C3}" dt="2019-04-12T13:28:47.073" v="26697" actId="13822"/>
          <ac:spMkLst>
            <pc:docMk/>
            <pc:sldMk cId="4270798341" sldId="684"/>
            <ac:spMk id="26" creationId="{DB5DF918-4615-4B3D-BF3E-4D239CD2088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7" creationId="{E2132F12-C071-47BC-B982-759B3EFF9F91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8" creationId="{39BECB58-C8D8-41FC-9B1A-5EF15F909AC4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29" creationId="{CB768EE6-5F5E-46AD-B5E5-BA195634DDD9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1" creationId="{68C0BE52-23C9-4CF1-8B14-7C31110DB616}"/>
          </ac:spMkLst>
        </pc:spChg>
        <pc:spChg chg="mod topLvl">
          <ac:chgData name="sun above" userId="af778d66278731e4" providerId="LiveId" clId="{552B5A4A-72AE-459A-85B2-74401FBF69C3}" dt="2019-04-12T13:30:00.478" v="26705" actId="1076"/>
          <ac:spMkLst>
            <pc:docMk/>
            <pc:sldMk cId="4270798341" sldId="684"/>
            <ac:spMk id="32" creationId="{B0B0A023-3BDA-4FB4-8C5C-8C74A9EB0696}"/>
          </ac:spMkLst>
        </pc:spChg>
        <pc:spChg chg="mod topLvl">
          <ac:chgData name="sun above" userId="af778d66278731e4" providerId="LiveId" clId="{552B5A4A-72AE-459A-85B2-74401FBF69C3}" dt="2019-04-12T13:29:54.911" v="26704" actId="1076"/>
          <ac:spMkLst>
            <pc:docMk/>
            <pc:sldMk cId="4270798341" sldId="684"/>
            <ac:spMk id="35" creationId="{A8703D82-F6F5-46AC-B057-43A11ACE2E1C}"/>
          </ac:spMkLst>
        </pc:spChg>
        <pc:spChg chg="mod topLvl">
          <ac:chgData name="sun above" userId="af778d66278731e4" providerId="LiveId" clId="{552B5A4A-72AE-459A-85B2-74401FBF69C3}" dt="2019-04-12T13:30:18.792" v="26707" actId="1076"/>
          <ac:spMkLst>
            <pc:docMk/>
            <pc:sldMk cId="4270798341" sldId="684"/>
            <ac:spMk id="36" creationId="{41109249-D42F-47FD-B6C5-ECB1506E79AE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7" creationId="{ADC4CF88-E764-40AE-85BA-DB2EAEC7E5AC}"/>
          </ac:spMkLst>
        </pc:spChg>
        <pc:spChg chg="mod topLvl">
          <ac:chgData name="sun above" userId="af778d66278731e4" providerId="LiveId" clId="{552B5A4A-72AE-459A-85B2-74401FBF69C3}" dt="2019-04-12T01:11:16.264" v="26672" actId="1076"/>
          <ac:spMkLst>
            <pc:docMk/>
            <pc:sldMk cId="4270798341" sldId="684"/>
            <ac:spMk id="39" creationId="{E2837087-116A-4943-86C4-7EB02E9D57E5}"/>
          </ac:spMkLst>
        </pc:spChg>
        <pc:spChg chg="add del mod">
          <ac:chgData name="sun above" userId="af778d66278731e4" providerId="LiveId" clId="{552B5A4A-72AE-459A-85B2-74401FBF69C3}" dt="2019-04-12T01:04:24.329" v="26614" actId="478"/>
          <ac:spMkLst>
            <pc:docMk/>
            <pc:sldMk cId="4270798341" sldId="684"/>
            <ac:spMk id="40" creationId="{27852FDC-BF1E-4530-B7D0-07A6F2114BB4}"/>
          </ac:spMkLst>
        </pc:spChg>
        <pc:spChg chg="add mod">
          <ac:chgData name="sun above" userId="af778d66278731e4" providerId="LiveId" clId="{552B5A4A-72AE-459A-85B2-74401FBF69C3}" dt="2019-04-12T01:06:02.561" v="26636" actId="14100"/>
          <ac:spMkLst>
            <pc:docMk/>
            <pc:sldMk cId="4270798341" sldId="684"/>
            <ac:spMk id="41" creationId="{DEDEAE9B-289D-4630-9D63-B7B77C795483}"/>
          </ac:spMkLst>
        </pc:spChg>
        <pc:grpChg chg="add del mod">
          <ac:chgData name="sun above" userId="af778d66278731e4" providerId="LiveId" clId="{552B5A4A-72AE-459A-85B2-74401FBF69C3}" dt="2019-04-12T01:06:17.533" v="26638" actId="165"/>
          <ac:grpSpMkLst>
            <pc:docMk/>
            <pc:sldMk cId="4270798341" sldId="684"/>
            <ac:grpSpMk id="6" creationId="{172F5121-5EBD-447C-A6B9-D412A7CA5CBF}"/>
          </ac:grpSpMkLst>
        </pc:grp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0" creationId="{68A794F8-32F7-4229-9A35-F05BF67B03A8}"/>
          </ac:cxnSpMkLst>
        </pc:cxnChg>
        <pc:cxnChg chg="mod topLvl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33" creationId="{30FE1640-F9ED-4121-A1F4-590F7AABBDE1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4" creationId="{D96BD097-CCA9-468B-9269-F4612491A5EA}"/>
          </ac:cxnSpMkLst>
        </pc:cxnChg>
        <pc:cxnChg chg="mod topLvl">
          <ac:chgData name="sun above" userId="af778d66278731e4" providerId="LiveId" clId="{552B5A4A-72AE-459A-85B2-74401FBF69C3}" dt="2019-04-12T13:30:18.792" v="26707" actId="1076"/>
          <ac:cxnSpMkLst>
            <pc:docMk/>
            <pc:sldMk cId="4270798341" sldId="684"/>
            <ac:cxnSpMk id="38" creationId="{C19A6275-414A-43A0-A008-D03D3FC6CECB}"/>
          </ac:cxnSpMkLst>
        </pc:cxnChg>
        <pc:cxnChg chg="add mod">
          <ac:chgData name="sun above" userId="af778d66278731e4" providerId="LiveId" clId="{552B5A4A-72AE-459A-85B2-74401FBF69C3}" dt="2019-04-12T13:30:00.478" v="26705" actId="1076"/>
          <ac:cxnSpMkLst>
            <pc:docMk/>
            <pc:sldMk cId="4270798341" sldId="684"/>
            <ac:cxnSpMk id="46" creationId="{01C7F782-5C32-45DA-8ED4-1CF507E4CD07}"/>
          </ac:cxnSpMkLst>
        </pc:cxnChg>
      </pc:sldChg>
      <pc:sldChg chg="modSp add">
        <pc:chgData name="sun above" userId="af778d66278731e4" providerId="LiveId" clId="{552B5A4A-72AE-459A-85B2-74401FBF69C3}" dt="2019-04-20T23:20:22.895" v="29279" actId="404"/>
        <pc:sldMkLst>
          <pc:docMk/>
          <pc:sldMk cId="1109328940" sldId="685"/>
        </pc:sldMkLst>
        <pc:spChg chg="mod">
          <ac:chgData name="sun above" userId="af778d66278731e4" providerId="LiveId" clId="{552B5A4A-72AE-459A-85B2-74401FBF69C3}" dt="2019-04-19T21:59:04.723" v="28394" actId="20577"/>
          <ac:spMkLst>
            <pc:docMk/>
            <pc:sldMk cId="1109328940" sldId="68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4-19T21:58:22.818" v="28386" actId="20577"/>
          <ac:spMkLst>
            <pc:docMk/>
            <pc:sldMk cId="1109328940" sldId="685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17.041" v="29277" actId="404"/>
          <ac:spMkLst>
            <pc:docMk/>
            <pc:sldMk cId="1109328940" sldId="685"/>
            <ac:spMk id="8" creationId="{00000000-0000-0000-0000-000000000000}"/>
          </ac:spMkLst>
        </pc:spChg>
        <pc:spChg chg="mod">
          <ac:chgData name="sun above" userId="af778d66278731e4" providerId="LiveId" clId="{552B5A4A-72AE-459A-85B2-74401FBF69C3}" dt="2019-04-20T23:20:22.895" v="29279" actId="404"/>
          <ac:spMkLst>
            <pc:docMk/>
            <pc:sldMk cId="1109328940" sldId="685"/>
            <ac:spMk id="16" creationId="{00000000-0000-0000-0000-000000000000}"/>
          </ac:spMkLst>
        </pc:spChg>
        <pc:graphicFrameChg chg="modGraphic">
          <ac:chgData name="sun above" userId="af778d66278731e4" providerId="LiveId" clId="{552B5A4A-72AE-459A-85B2-74401FBF69C3}" dt="2019-04-19T21:58:35.696" v="28390" actId="20577"/>
          <ac:graphicFrameMkLst>
            <pc:docMk/>
            <pc:sldMk cId="1109328940" sldId="685"/>
            <ac:graphicFrameMk id="7" creationId="{00000000-0000-0000-0000-000000000000}"/>
          </ac:graphicFrameMkLst>
        </pc:graphicFrameChg>
        <pc:picChg chg="mod">
          <ac:chgData name="sun above" userId="af778d66278731e4" providerId="LiveId" clId="{552B5A4A-72AE-459A-85B2-74401FBF69C3}" dt="2019-04-19T21:57:54.138" v="28375" actId="1076"/>
          <ac:picMkLst>
            <pc:docMk/>
            <pc:sldMk cId="1109328940" sldId="685"/>
            <ac:picMk id="2050" creationId="{00000000-0000-0000-0000-000000000000}"/>
          </ac:picMkLst>
        </pc:picChg>
        <pc:cxnChg chg="mod">
          <ac:chgData name="sun above" userId="af778d66278731e4" providerId="LiveId" clId="{552B5A4A-72AE-459A-85B2-74401FBF69C3}" dt="2019-04-20T23:19:19.710" v="29263" actId="1076"/>
          <ac:cxnSpMkLst>
            <pc:docMk/>
            <pc:sldMk cId="1109328940" sldId="685"/>
            <ac:cxnSpMk id="10" creationId="{00000000-0000-0000-0000-000000000000}"/>
          </ac:cxnSpMkLst>
        </pc:cxnChg>
        <pc:cxnChg chg="mod">
          <ac:chgData name="sun above" userId="af778d66278731e4" providerId="LiveId" clId="{552B5A4A-72AE-459A-85B2-74401FBF69C3}" dt="2019-04-20T23:19:44.234" v="29271" actId="1076"/>
          <ac:cxnSpMkLst>
            <pc:docMk/>
            <pc:sldMk cId="1109328940" sldId="685"/>
            <ac:cxnSpMk id="17" creationId="{00000000-0000-0000-0000-000000000000}"/>
          </ac:cxnSpMkLst>
        </pc:cxnChg>
      </pc:sldChg>
      <pc:sldChg chg="modSp">
        <pc:chgData name="sun above" userId="af778d66278731e4" providerId="LiveId" clId="{552B5A4A-72AE-459A-85B2-74401FBF69C3}" dt="2019-04-20T23:30:59.877" v="29410"/>
        <pc:sldMkLst>
          <pc:docMk/>
          <pc:sldMk cId="3056320568" sldId="687"/>
        </pc:sldMkLst>
        <pc:spChg chg="mod">
          <ac:chgData name="sun above" userId="af778d66278731e4" providerId="LiveId" clId="{552B5A4A-72AE-459A-85B2-74401FBF69C3}" dt="2019-04-20T23:30:59.877" v="29410"/>
          <ac:spMkLst>
            <pc:docMk/>
            <pc:sldMk cId="3056320568" sldId="687"/>
            <ac:spMk id="3" creationId="{00000000-0000-0000-0000-000000000000}"/>
          </ac:spMkLst>
        </pc:spChg>
      </pc:sldChg>
      <pc:sldChg chg="modSp">
        <pc:chgData name="sun above" userId="af778d66278731e4" providerId="LiveId" clId="{552B5A4A-72AE-459A-85B2-74401FBF69C3}" dt="2019-05-20T00:56:46.050" v="32775"/>
        <pc:sldMkLst>
          <pc:docMk/>
          <pc:sldMk cId="2982006793" sldId="688"/>
        </pc:sldMkLst>
        <pc:spChg chg="mod">
          <ac:chgData name="sun above" userId="af778d66278731e4" providerId="LiveId" clId="{552B5A4A-72AE-459A-85B2-74401FBF69C3}" dt="2019-05-20T00:56:46.050" v="32775"/>
          <ac:spMkLst>
            <pc:docMk/>
            <pc:sldMk cId="2982006793" sldId="688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20.803" v="32741" actId="20577"/>
          <ac:spMkLst>
            <pc:docMk/>
            <pc:sldMk cId="2982006793" sldId="688"/>
            <ac:spMk id="3" creationId="{00000000-0000-0000-0000-000000000000}"/>
          </ac:spMkLst>
        </pc:spChg>
        <pc:spChg chg="mod">
          <ac:chgData name="sun above" userId="af778d66278731e4" providerId="LiveId" clId="{552B5A4A-72AE-459A-85B2-74401FBF69C3}" dt="2019-05-20T00:56:12.363" v="32739" actId="1076"/>
          <ac:spMkLst>
            <pc:docMk/>
            <pc:sldMk cId="2982006793" sldId="688"/>
            <ac:spMk id="10" creationId="{00000000-0000-0000-0000-000000000000}"/>
          </ac:spMkLst>
        </pc:spChg>
      </pc:sldChg>
      <pc:sldChg chg="modSp add">
        <pc:chgData name="sun above" userId="af778d66278731e4" providerId="LiveId" clId="{552B5A4A-72AE-459A-85B2-74401FBF69C3}" dt="2019-05-12T00:22:38.880" v="29560" actId="20577"/>
        <pc:sldMkLst>
          <pc:docMk/>
          <pc:sldMk cId="3663760171" sldId="689"/>
        </pc:sldMkLst>
        <pc:spChg chg="mod">
          <ac:chgData name="sun above" userId="af778d66278731e4" providerId="LiveId" clId="{552B5A4A-72AE-459A-85B2-74401FBF69C3}" dt="2019-05-12T00:20:56.759" v="29484"/>
          <ac:spMkLst>
            <pc:docMk/>
            <pc:sldMk cId="3663760171" sldId="68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22:38.880" v="29560" actId="20577"/>
          <ac:spMkLst>
            <pc:docMk/>
            <pc:sldMk cId="3663760171" sldId="689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12T00:57:10.814" v="29690" actId="14100"/>
        <pc:sldMkLst>
          <pc:docMk/>
          <pc:sldMk cId="644329493" sldId="690"/>
        </pc:sldMkLst>
        <pc:spChg chg="mod">
          <ac:chgData name="sun above" userId="af778d66278731e4" providerId="LiveId" clId="{552B5A4A-72AE-459A-85B2-74401FBF69C3}" dt="2019-05-12T00:23:21.111" v="29588" actId="20577"/>
          <ac:spMkLst>
            <pc:docMk/>
            <pc:sldMk cId="644329493" sldId="690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2T00:57:10.814" v="29690" actId="14100"/>
          <ac:spMkLst>
            <pc:docMk/>
            <pc:sldMk cId="644329493" sldId="690"/>
            <ac:spMk id="3" creationId="{00000000-0000-0000-0000-000000000000}"/>
          </ac:spMkLst>
        </pc:spChg>
        <pc:picChg chg="add del mod">
          <ac:chgData name="sun above" userId="af778d66278731e4" providerId="LiveId" clId="{552B5A4A-72AE-459A-85B2-74401FBF69C3}" dt="2019-05-12T00:56:40.907" v="29680" actId="478"/>
          <ac:picMkLst>
            <pc:docMk/>
            <pc:sldMk cId="644329493" sldId="690"/>
            <ac:picMk id="5" creationId="{E392BBED-CB67-4C43-889E-F36C011FB212}"/>
          </ac:picMkLst>
        </pc:picChg>
        <pc:picChg chg="add mod">
          <ac:chgData name="sun above" userId="af778d66278731e4" providerId="LiveId" clId="{552B5A4A-72AE-459A-85B2-74401FBF69C3}" dt="2019-05-12T00:57:01.405" v="29687" actId="1076"/>
          <ac:picMkLst>
            <pc:docMk/>
            <pc:sldMk cId="644329493" sldId="690"/>
            <ac:picMk id="8" creationId="{04A24580-CF2A-424D-9DA1-B7A44A690E92}"/>
          </ac:picMkLst>
        </pc:picChg>
      </pc:sldChg>
      <pc:sldChg chg="addSp delSp modSp add">
        <pc:chgData name="sun above" userId="af778d66278731e4" providerId="LiveId" clId="{552B5A4A-72AE-459A-85B2-74401FBF69C3}" dt="2019-05-31T21:50:33.535" v="34130" actId="27636"/>
        <pc:sldMkLst>
          <pc:docMk/>
          <pc:sldMk cId="1071055839" sldId="691"/>
        </pc:sldMkLst>
        <pc:spChg chg="mod">
          <ac:chgData name="sun above" userId="af778d66278731e4" providerId="LiveId" clId="{552B5A4A-72AE-459A-85B2-74401FBF69C3}" dt="2019-05-17T21:20:39.448" v="30932" actId="20577"/>
          <ac:spMkLst>
            <pc:docMk/>
            <pc:sldMk cId="1071055839" sldId="691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31T21:50:33.535" v="34130" actId="27636"/>
          <ac:spMkLst>
            <pc:docMk/>
            <pc:sldMk cId="1071055839" sldId="691"/>
            <ac:spMk id="3" creationId="{00000000-0000-0000-0000-000000000000}"/>
          </ac:spMkLst>
        </pc:spChg>
        <pc:spChg chg="add mod ord">
          <ac:chgData name="sun above" userId="af778d66278731e4" providerId="LiveId" clId="{552B5A4A-72AE-459A-85B2-74401FBF69C3}" dt="2019-05-17T21:24:49.630" v="31088" actId="164"/>
          <ac:spMkLst>
            <pc:docMk/>
            <pc:sldMk cId="1071055839" sldId="691"/>
            <ac:spMk id="11" creationId="{3B5058E3-860B-4830-AD47-BB286A8DD57D}"/>
          </ac:spMkLst>
        </pc:spChg>
        <pc:spChg chg="add mod">
          <ac:chgData name="sun above" userId="af778d66278731e4" providerId="LiveId" clId="{552B5A4A-72AE-459A-85B2-74401FBF69C3}" dt="2019-05-17T21:27:39.370" v="31107" actId="1076"/>
          <ac:spMkLst>
            <pc:docMk/>
            <pc:sldMk cId="1071055839" sldId="691"/>
            <ac:spMk id="14" creationId="{1A764859-1D45-463D-AE48-78E1FEAF77E7}"/>
          </ac:spMkLst>
        </pc:spChg>
        <pc:grpChg chg="del">
          <ac:chgData name="sun above" userId="af778d66278731e4" providerId="LiveId" clId="{552B5A4A-72AE-459A-85B2-74401FBF69C3}" dt="2019-05-17T21:20:50.534" v="30935" actId="478"/>
          <ac:grpSpMkLst>
            <pc:docMk/>
            <pc:sldMk cId="1071055839" sldId="691"/>
            <ac:grpSpMk id="10" creationId="{00000000-0000-0000-0000-000000000000}"/>
          </ac:grpSpMkLst>
        </pc:grpChg>
        <pc:grpChg chg="add mod">
          <ac:chgData name="sun above" userId="af778d66278731e4" providerId="LiveId" clId="{552B5A4A-72AE-459A-85B2-74401FBF69C3}" dt="2019-05-17T21:26:15.010" v="31096" actId="1076"/>
          <ac:grpSpMkLst>
            <pc:docMk/>
            <pc:sldMk cId="1071055839" sldId="691"/>
            <ac:grpSpMk id="12" creationId="{0F570E39-9D06-492B-8871-4FE7EFE7DF91}"/>
          </ac:grpSpMkLst>
        </pc:grpChg>
        <pc:picChg chg="add mod">
          <ac:chgData name="sun above" userId="af778d66278731e4" providerId="LiveId" clId="{552B5A4A-72AE-459A-85B2-74401FBF69C3}" dt="2019-05-17T21:24:49.630" v="31088" actId="164"/>
          <ac:picMkLst>
            <pc:docMk/>
            <pc:sldMk cId="1071055839" sldId="691"/>
            <ac:picMk id="5" creationId="{6926CBBE-9DCF-4657-9ECF-8FF6098BB886}"/>
          </ac:picMkLst>
        </pc:picChg>
        <pc:picChg chg="add mod">
          <ac:chgData name="sun above" userId="af778d66278731e4" providerId="LiveId" clId="{552B5A4A-72AE-459A-85B2-74401FBF69C3}" dt="2019-05-17T21:27:19.544" v="31099" actId="1076"/>
          <ac:picMkLst>
            <pc:docMk/>
            <pc:sldMk cId="1071055839" sldId="691"/>
            <ac:picMk id="13" creationId="{7F6045A9-B10A-4AE0-A5EA-5E88B3EDF7D6}"/>
          </ac:picMkLst>
        </pc:picChg>
      </pc:sldChg>
      <pc:sldChg chg="addSp delSp modSp add ord">
        <pc:chgData name="sun above" userId="af778d66278731e4" providerId="LiveId" clId="{552B5A4A-72AE-459A-85B2-74401FBF69C3}" dt="2019-05-19T12:23:31.036" v="32036" actId="14100"/>
        <pc:sldMkLst>
          <pc:docMk/>
          <pc:sldMk cId="439114233" sldId="692"/>
        </pc:sldMkLst>
        <pc:spChg chg="mod">
          <ac:chgData name="sun above" userId="af778d66278731e4" providerId="LiveId" clId="{552B5A4A-72AE-459A-85B2-74401FBF69C3}" dt="2019-05-17T22:30:44.062" v="32030"/>
          <ac:spMkLst>
            <pc:docMk/>
            <pc:sldMk cId="439114233" sldId="692"/>
            <ac:spMk id="2" creationId="{948649BB-5A98-4BED-B742-802CCBED6F25}"/>
          </ac:spMkLst>
        </pc:spChg>
        <pc:spChg chg="del">
          <ac:chgData name="sun above" userId="af778d66278731e4" providerId="LiveId" clId="{552B5A4A-72AE-459A-85B2-74401FBF69C3}" dt="2019-05-17T22:29:53.967" v="31957"/>
          <ac:spMkLst>
            <pc:docMk/>
            <pc:sldMk cId="439114233" sldId="692"/>
            <ac:spMk id="3" creationId="{D21887E4-9078-4020-9277-40856A7DECD8}"/>
          </ac:spMkLst>
        </pc:spChg>
        <pc:spChg chg="add del mod">
          <ac:chgData name="sun above" userId="af778d66278731e4" providerId="LiveId" clId="{552B5A4A-72AE-459A-85B2-74401FBF69C3}" dt="2019-05-17T22:30:23.068" v="31961"/>
          <ac:spMkLst>
            <pc:docMk/>
            <pc:sldMk cId="439114233" sldId="692"/>
            <ac:spMk id="8" creationId="{6AA5221D-CF5A-47F7-87C7-E0B900DE0656}"/>
          </ac:spMkLst>
        </pc:spChg>
        <pc:picChg chg="add del mod">
          <ac:chgData name="sun above" userId="af778d66278731e4" providerId="LiveId" clId="{552B5A4A-72AE-459A-85B2-74401FBF69C3}" dt="2019-05-17T22:30:24.969" v="31962" actId="478"/>
          <ac:picMkLst>
            <pc:docMk/>
            <pc:sldMk cId="439114233" sldId="692"/>
            <ac:picMk id="7" creationId="{B9BF44E4-A9BF-4536-88E8-E2C7ACECA6E7}"/>
          </ac:picMkLst>
        </pc:picChg>
        <pc:picChg chg="add mod">
          <ac:chgData name="sun above" userId="af778d66278731e4" providerId="LiveId" clId="{552B5A4A-72AE-459A-85B2-74401FBF69C3}" dt="2019-05-19T12:23:31.036" v="32036" actId="14100"/>
          <ac:picMkLst>
            <pc:docMk/>
            <pc:sldMk cId="439114233" sldId="692"/>
            <ac:picMk id="9" creationId="{6385E46B-6D8F-496A-84E4-7441AE0C53ED}"/>
          </ac:picMkLst>
        </pc:picChg>
        <pc:picChg chg="add del">
          <ac:chgData name="sun above" userId="af778d66278731e4" providerId="LiveId" clId="{552B5A4A-72AE-459A-85B2-74401FBF69C3}" dt="2019-05-17T22:30:15.305" v="31960" actId="478"/>
          <ac:picMkLst>
            <pc:docMk/>
            <pc:sldMk cId="439114233" sldId="692"/>
            <ac:picMk id="1026" creationId="{3EBE96C4-0033-4C2F-A614-D19D1689E40F}"/>
          </ac:picMkLst>
        </pc:picChg>
      </pc:sldChg>
      <pc:sldChg chg="modSp">
        <pc:chgData name="sun above" userId="af778d66278731e4" providerId="LiveId" clId="{552B5A4A-72AE-459A-85B2-74401FBF69C3}" dt="2019-06-04T21:58:58.122" v="36271" actId="27636"/>
        <pc:sldMkLst>
          <pc:docMk/>
          <pc:sldMk cId="296043112" sldId="693"/>
        </pc:sldMkLst>
        <pc:spChg chg="mod">
          <ac:chgData name="sun above" userId="af778d66278731e4" providerId="LiveId" clId="{552B5A4A-72AE-459A-85B2-74401FBF69C3}" dt="2019-06-04T21:58:58.122" v="36271" actId="27636"/>
          <ac:spMkLst>
            <pc:docMk/>
            <pc:sldMk cId="296043112" sldId="693"/>
            <ac:spMk id="3" creationId="{00000000-0000-0000-0000-000000000000}"/>
          </ac:spMkLst>
        </pc:spChg>
      </pc:sldChg>
      <pc:sldChg chg="addSp delSp modSp add">
        <pc:chgData name="sun above" userId="af778d66278731e4" providerId="LiveId" clId="{552B5A4A-72AE-459A-85B2-74401FBF69C3}" dt="2019-05-20T00:34:01.204" v="32362"/>
        <pc:sldMkLst>
          <pc:docMk/>
          <pc:sldMk cId="1045171745" sldId="694"/>
        </pc:sldMkLst>
        <pc:spChg chg="mod">
          <ac:chgData name="sun above" userId="af778d66278731e4" providerId="LiveId" clId="{552B5A4A-72AE-459A-85B2-74401FBF69C3}" dt="2019-05-20T00:34:01.204" v="32362"/>
          <ac:spMkLst>
            <pc:docMk/>
            <pc:sldMk cId="1045171745" sldId="694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19T12:46:16.667" v="32323" actId="20577"/>
          <ac:spMkLst>
            <pc:docMk/>
            <pc:sldMk cId="1045171745" sldId="694"/>
            <ac:spMk id="3" creationId="{00000000-0000-0000-0000-000000000000}"/>
          </ac:spMkLst>
        </pc:spChg>
        <pc:spChg chg="del mod">
          <ac:chgData name="sun above" userId="af778d66278731e4" providerId="LiveId" clId="{552B5A4A-72AE-459A-85B2-74401FBF69C3}" dt="2019-05-19T12:29:44.228" v="32163" actId="478"/>
          <ac:spMkLst>
            <pc:docMk/>
            <pc:sldMk cId="1045171745" sldId="694"/>
            <ac:spMk id="5" creationId="{00000000-0000-0000-0000-000000000000}"/>
          </ac:spMkLst>
        </pc:spChg>
        <pc:spChg chg="add mod">
          <ac:chgData name="sun above" userId="af778d66278731e4" providerId="LiveId" clId="{552B5A4A-72AE-459A-85B2-74401FBF69C3}" dt="2019-05-19T12:30:47.500" v="32179" actId="12"/>
          <ac:spMkLst>
            <pc:docMk/>
            <pc:sldMk cId="1045171745" sldId="694"/>
            <ac:spMk id="8" creationId="{049409E2-A020-4DD4-ABC6-FCF1CB6BED53}"/>
          </ac:spMkLst>
        </pc:spChg>
      </pc:sldChg>
      <pc:sldChg chg="addSp delSp modSp add">
        <pc:chgData name="sun above" userId="af778d66278731e4" providerId="LiveId" clId="{552B5A4A-72AE-459A-85B2-74401FBF69C3}" dt="2019-05-20T00:35:55.405" v="32455" actId="403"/>
        <pc:sldMkLst>
          <pc:docMk/>
          <pc:sldMk cId="120485974" sldId="695"/>
        </pc:sldMkLst>
        <pc:spChg chg="mod">
          <ac:chgData name="sun above" userId="af778d66278731e4" providerId="LiveId" clId="{552B5A4A-72AE-459A-85B2-74401FBF69C3}" dt="2019-05-20T00:33:30.857" v="32345" actId="20577"/>
          <ac:spMkLst>
            <pc:docMk/>
            <pc:sldMk cId="120485974" sldId="695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0T00:35:21.307" v="32453" actId="113"/>
          <ac:spMkLst>
            <pc:docMk/>
            <pc:sldMk cId="120485974" sldId="695"/>
            <ac:spMk id="3" creationId="{00000000-0000-0000-0000-000000000000}"/>
          </ac:spMkLst>
        </pc:spChg>
        <pc:spChg chg="add del mod">
          <ac:chgData name="sun above" userId="af778d66278731e4" providerId="LiveId" clId="{552B5A4A-72AE-459A-85B2-74401FBF69C3}" dt="2019-05-19T12:42:28.351" v="32241" actId="478"/>
          <ac:spMkLst>
            <pc:docMk/>
            <pc:sldMk cId="120485974" sldId="695"/>
            <ac:spMk id="5" creationId="{24B5772A-B77E-4E16-B117-608D3408C054}"/>
          </ac:spMkLst>
        </pc:spChg>
        <pc:spChg chg="del">
          <ac:chgData name="sun above" userId="af778d66278731e4" providerId="LiveId" clId="{552B5A4A-72AE-459A-85B2-74401FBF69C3}" dt="2019-05-19T12:41:38.976" v="32231" actId="478"/>
          <ac:spMkLst>
            <pc:docMk/>
            <pc:sldMk cId="120485974" sldId="695"/>
            <ac:spMk id="8" creationId="{049409E2-A020-4DD4-ABC6-FCF1CB6BED53}"/>
          </ac:spMkLst>
        </pc:spChg>
        <pc:spChg chg="add mod">
          <ac:chgData name="sun above" userId="af778d66278731e4" providerId="LiveId" clId="{552B5A4A-72AE-459A-85B2-74401FBF69C3}" dt="2019-05-20T00:35:55.405" v="32455" actId="403"/>
          <ac:spMkLst>
            <pc:docMk/>
            <pc:sldMk cId="120485974" sldId="695"/>
            <ac:spMk id="9" creationId="{8A319F43-A132-4E72-8FB8-39BBDB737F0F}"/>
          </ac:spMkLst>
        </pc:spChg>
      </pc:sldChg>
      <pc:sldChg chg="modSp add ord">
        <pc:chgData name="sun above" userId="af778d66278731e4" providerId="LiveId" clId="{552B5A4A-72AE-459A-85B2-74401FBF69C3}" dt="2019-05-20T00:40:44.038" v="32688"/>
        <pc:sldMkLst>
          <pc:docMk/>
          <pc:sldMk cId="3986914096" sldId="697"/>
        </pc:sldMkLst>
        <pc:spChg chg="mod">
          <ac:chgData name="sun above" userId="af778d66278731e4" providerId="LiveId" clId="{552B5A4A-72AE-459A-85B2-74401FBF69C3}" dt="2019-05-20T00:38:16.447" v="32510" actId="20577"/>
          <ac:spMkLst>
            <pc:docMk/>
            <pc:sldMk cId="3986914096" sldId="697"/>
            <ac:spMk id="2" creationId="{1626AF88-DB0D-4409-91E8-0C138EE8626D}"/>
          </ac:spMkLst>
        </pc:spChg>
        <pc:spChg chg="mod">
          <ac:chgData name="sun above" userId="af778d66278731e4" providerId="LiveId" clId="{552B5A4A-72AE-459A-85B2-74401FBF69C3}" dt="2019-05-20T00:40:44.038" v="32688"/>
          <ac:spMkLst>
            <pc:docMk/>
            <pc:sldMk cId="3986914096" sldId="697"/>
            <ac:spMk id="3" creationId="{CC074508-8AB1-49AA-9ADC-26A398966D1E}"/>
          </ac:spMkLst>
        </pc:spChg>
      </pc:sldChg>
      <pc:sldChg chg="modSp add">
        <pc:chgData name="sun above" userId="af778d66278731e4" providerId="LiveId" clId="{552B5A4A-72AE-459A-85B2-74401FBF69C3}" dt="2019-05-20T01:17:27.532" v="32861" actId="20577"/>
        <pc:sldMkLst>
          <pc:docMk/>
          <pc:sldMk cId="2640498466" sldId="698"/>
        </pc:sldMkLst>
        <pc:spChg chg="mod">
          <ac:chgData name="sun above" userId="af778d66278731e4" providerId="LiveId" clId="{552B5A4A-72AE-459A-85B2-74401FBF69C3}" dt="2019-05-20T01:17:27.532" v="32861" actId="20577"/>
          <ac:spMkLst>
            <pc:docMk/>
            <pc:sldMk cId="2640498466" sldId="698"/>
            <ac:spMk id="2" creationId="{0ABDD284-CCE0-4F41-ADB5-37E1D787EA5B}"/>
          </ac:spMkLst>
        </pc:spChg>
      </pc:sldChg>
      <pc:sldChg chg="modSp add ord">
        <pc:chgData name="sun above" userId="af778d66278731e4" providerId="LiveId" clId="{552B5A4A-72AE-459A-85B2-74401FBF69C3}" dt="2019-05-24T05:55:08.072" v="33309"/>
        <pc:sldMkLst>
          <pc:docMk/>
          <pc:sldMk cId="669456909" sldId="699"/>
        </pc:sldMkLst>
        <pc:spChg chg="mod">
          <ac:chgData name="sun above" userId="af778d66278731e4" providerId="LiveId" clId="{552B5A4A-72AE-459A-85B2-74401FBF69C3}" dt="2019-05-24T05:54:23.213" v="33284" actId="20577"/>
          <ac:spMkLst>
            <pc:docMk/>
            <pc:sldMk cId="669456909" sldId="699"/>
            <ac:spMk id="2" creationId="{00000000-0000-0000-0000-000000000000}"/>
          </ac:spMkLst>
        </pc:spChg>
        <pc:spChg chg="mod">
          <ac:chgData name="sun above" userId="af778d66278731e4" providerId="LiveId" clId="{552B5A4A-72AE-459A-85B2-74401FBF69C3}" dt="2019-05-24T05:54:34.725" v="33307" actId="20577"/>
          <ac:spMkLst>
            <pc:docMk/>
            <pc:sldMk cId="669456909" sldId="699"/>
            <ac:spMk id="4" creationId="{00000000-0000-0000-0000-000000000000}"/>
          </ac:spMkLst>
        </pc:spChg>
      </pc:sldChg>
      <pc:sldChg chg="modSp add ord">
        <pc:chgData name="sun above" userId="af778d66278731e4" providerId="LiveId" clId="{552B5A4A-72AE-459A-85B2-74401FBF69C3}" dt="2019-05-24T06:09:51.924" v="33632" actId="20577"/>
        <pc:sldMkLst>
          <pc:docMk/>
          <pc:sldMk cId="2448093961" sldId="700"/>
        </pc:sldMkLst>
        <pc:spChg chg="mod">
          <ac:chgData name="sun above" userId="af778d66278731e4" providerId="LiveId" clId="{552B5A4A-72AE-459A-85B2-74401FBF69C3}" dt="2019-05-24T06:04:01.605" v="33373" actId="20577"/>
          <ac:spMkLst>
            <pc:docMk/>
            <pc:sldMk cId="2448093961" sldId="700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9:51.924" v="33632" actId="20577"/>
          <ac:spMkLst>
            <pc:docMk/>
            <pc:sldMk cId="2448093961" sldId="700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07:46.426" v="33433" actId="6549"/>
        <pc:sldMkLst>
          <pc:docMk/>
          <pc:sldMk cId="3897104352" sldId="701"/>
        </pc:sldMkLst>
        <pc:spChg chg="mod">
          <ac:chgData name="sun above" userId="af778d66278731e4" providerId="LiveId" clId="{552B5A4A-72AE-459A-85B2-74401FBF69C3}" dt="2019-05-24T06:07:43.196" v="33431"/>
          <ac:spMkLst>
            <pc:docMk/>
            <pc:sldMk cId="3897104352" sldId="701"/>
            <ac:spMk id="2" creationId="{24995718-6296-45CE-AF69-C343A62456BB}"/>
          </ac:spMkLst>
        </pc:spChg>
        <pc:spChg chg="mod">
          <ac:chgData name="sun above" userId="af778d66278731e4" providerId="LiveId" clId="{552B5A4A-72AE-459A-85B2-74401FBF69C3}" dt="2019-05-24T06:07:46.426" v="33433" actId="6549"/>
          <ac:spMkLst>
            <pc:docMk/>
            <pc:sldMk cId="3897104352" sldId="701"/>
            <ac:spMk id="3" creationId="{A3368407-92E0-4804-B8C1-17922A52FB4C}"/>
          </ac:spMkLst>
        </pc:spChg>
      </pc:sldChg>
      <pc:sldChg chg="modSp add">
        <pc:chgData name="sun above" userId="af778d66278731e4" providerId="LiveId" clId="{552B5A4A-72AE-459A-85B2-74401FBF69C3}" dt="2019-05-24T06:14:21.340" v="33816" actId="20577"/>
        <pc:sldMkLst>
          <pc:docMk/>
          <pc:sldMk cId="3901079571" sldId="702"/>
        </pc:sldMkLst>
        <pc:spChg chg="mod">
          <ac:chgData name="sun above" userId="af778d66278731e4" providerId="LiveId" clId="{552B5A4A-72AE-459A-85B2-74401FBF69C3}" dt="2019-05-24T06:11:10.676" v="33663"/>
          <ac:spMkLst>
            <pc:docMk/>
            <pc:sldMk cId="3901079571" sldId="702"/>
            <ac:spMk id="2" creationId="{EC1E4BBD-D0F9-4348-ADCA-079D066773D2}"/>
          </ac:spMkLst>
        </pc:spChg>
        <pc:spChg chg="mod">
          <ac:chgData name="sun above" userId="af778d66278731e4" providerId="LiveId" clId="{552B5A4A-72AE-459A-85B2-74401FBF69C3}" dt="2019-05-24T06:14:21.340" v="33816" actId="20577"/>
          <ac:spMkLst>
            <pc:docMk/>
            <pc:sldMk cId="3901079571" sldId="702"/>
            <ac:spMk id="3" creationId="{4C136F46-EED8-41CF-9EA0-582727F5DF9C}"/>
          </ac:spMkLst>
        </pc:spChg>
      </pc:sldChg>
      <pc:sldChg chg="modSp add">
        <pc:chgData name="sun above" userId="af778d66278731e4" providerId="LiveId" clId="{552B5A4A-72AE-459A-85B2-74401FBF69C3}" dt="2019-05-26T01:02:52.299" v="34068" actId="20577"/>
        <pc:sldMkLst>
          <pc:docMk/>
          <pc:sldMk cId="1720132962" sldId="703"/>
        </pc:sldMkLst>
        <pc:spChg chg="mod">
          <ac:chgData name="sun above" userId="af778d66278731e4" providerId="LiveId" clId="{552B5A4A-72AE-459A-85B2-74401FBF69C3}" dt="2019-05-26T01:02:52.299" v="34068" actId="20577"/>
          <ac:spMkLst>
            <pc:docMk/>
            <pc:sldMk cId="1720132962" sldId="703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2.091" v="33962" actId="242"/>
          <ac:spMkLst>
            <pc:docMk/>
            <pc:sldMk cId="1720132962" sldId="703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5.982" v="34071" actId="20577"/>
        <pc:sldMkLst>
          <pc:docMk/>
          <pc:sldMk cId="2314048535" sldId="704"/>
        </pc:sldMkLst>
        <pc:spChg chg="mod">
          <ac:chgData name="sun above" userId="af778d66278731e4" providerId="LiveId" clId="{552B5A4A-72AE-459A-85B2-74401FBF69C3}" dt="2019-05-26T01:02:55.982" v="34071" actId="20577"/>
          <ac:spMkLst>
            <pc:docMk/>
            <pc:sldMk cId="2314048535" sldId="704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0:59:36.609" v="33963" actId="242"/>
          <ac:spMkLst>
            <pc:docMk/>
            <pc:sldMk cId="2314048535" sldId="704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2:59.592" v="34074" actId="20577"/>
        <pc:sldMkLst>
          <pc:docMk/>
          <pc:sldMk cId="725602859" sldId="705"/>
        </pc:sldMkLst>
        <pc:spChg chg="mod">
          <ac:chgData name="sun above" userId="af778d66278731e4" providerId="LiveId" clId="{552B5A4A-72AE-459A-85B2-74401FBF69C3}" dt="2019-05-26T01:02:59.592" v="34074" actId="20577"/>
          <ac:spMkLst>
            <pc:docMk/>
            <pc:sldMk cId="725602859" sldId="705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04.497" v="33977" actId="20577"/>
          <ac:spMkLst>
            <pc:docMk/>
            <pc:sldMk cId="725602859" sldId="705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3.857" v="34077" actId="20577"/>
        <pc:sldMkLst>
          <pc:docMk/>
          <pc:sldMk cId="4162280668" sldId="706"/>
        </pc:sldMkLst>
        <pc:spChg chg="mod">
          <ac:chgData name="sun above" userId="af778d66278731e4" providerId="LiveId" clId="{552B5A4A-72AE-459A-85B2-74401FBF69C3}" dt="2019-05-26T01:03:03.857" v="34077" actId="20577"/>
          <ac:spMkLst>
            <pc:docMk/>
            <pc:sldMk cId="4162280668" sldId="706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0:48.541" v="34013" actId="20577"/>
          <ac:spMkLst>
            <pc:docMk/>
            <pc:sldMk cId="4162280668" sldId="706"/>
            <ac:spMk id="3" creationId="{83663027-7A5B-4A39-83BF-8555BC7EAB0E}"/>
          </ac:spMkLst>
        </pc:spChg>
      </pc:sldChg>
      <pc:sldChg chg="modSp add">
        <pc:chgData name="sun above" userId="af778d66278731e4" providerId="LiveId" clId="{552B5A4A-72AE-459A-85B2-74401FBF69C3}" dt="2019-05-26T01:03:08.074" v="34080" actId="20577"/>
        <pc:sldMkLst>
          <pc:docMk/>
          <pc:sldMk cId="548580639" sldId="707"/>
        </pc:sldMkLst>
        <pc:spChg chg="mod">
          <ac:chgData name="sun above" userId="af778d66278731e4" providerId="LiveId" clId="{552B5A4A-72AE-459A-85B2-74401FBF69C3}" dt="2019-05-26T01:03:08.074" v="34080" actId="20577"/>
          <ac:spMkLst>
            <pc:docMk/>
            <pc:sldMk cId="548580639" sldId="707"/>
            <ac:spMk id="2" creationId="{142884A8-5FB8-4F15-8867-060ED7194AE8}"/>
          </ac:spMkLst>
        </pc:spChg>
        <pc:spChg chg="mod">
          <ac:chgData name="sun above" userId="af778d66278731e4" providerId="LiveId" clId="{552B5A4A-72AE-459A-85B2-74401FBF69C3}" dt="2019-05-26T01:02:26.318" v="34061" actId="1076"/>
          <ac:spMkLst>
            <pc:docMk/>
            <pc:sldMk cId="548580639" sldId="707"/>
            <ac:spMk id="3" creationId="{83663027-7A5B-4A39-83BF-8555BC7EAB0E}"/>
          </ac:spMkLst>
        </pc:spChg>
      </pc:sldChg>
      <pc:sldChg chg="addSp delSp modSp add">
        <pc:chgData name="sun above" userId="af778d66278731e4" providerId="LiveId" clId="{552B5A4A-72AE-459A-85B2-74401FBF69C3}" dt="2019-05-26T01:08:48.229" v="34116" actId="1076"/>
        <pc:sldMkLst>
          <pc:docMk/>
          <pc:sldMk cId="1298001620" sldId="709"/>
        </pc:sldMkLst>
        <pc:spChg chg="mod">
          <ac:chgData name="sun above" userId="af778d66278731e4" providerId="LiveId" clId="{552B5A4A-72AE-459A-85B2-74401FBF69C3}" dt="2019-05-26T01:03:23.946" v="34106"/>
          <ac:spMkLst>
            <pc:docMk/>
            <pc:sldMk cId="1298001620" sldId="709"/>
            <ac:spMk id="2" creationId="{142884A8-5FB8-4F15-8867-060ED7194AE8}"/>
          </ac:spMkLst>
        </pc:spChg>
        <pc:spChg chg="del">
          <ac:chgData name="sun above" userId="af778d66278731e4" providerId="LiveId" clId="{552B5A4A-72AE-459A-85B2-74401FBF69C3}" dt="2019-05-26T01:03:28.712" v="34107" actId="478"/>
          <ac:spMkLst>
            <pc:docMk/>
            <pc:sldMk cId="1298001620" sldId="709"/>
            <ac:spMk id="3" creationId="{83663027-7A5B-4A39-83BF-8555BC7EAB0E}"/>
          </ac:spMkLst>
        </pc:spChg>
        <pc:spChg chg="add del mod">
          <ac:chgData name="sun above" userId="af778d66278731e4" providerId="LiveId" clId="{552B5A4A-72AE-459A-85B2-74401FBF69C3}" dt="2019-05-26T01:07:40.143" v="34108"/>
          <ac:spMkLst>
            <pc:docMk/>
            <pc:sldMk cId="1298001620" sldId="709"/>
            <ac:spMk id="8" creationId="{490F84A5-06EB-4A12-A5CA-8469016AF0B5}"/>
          </ac:spMkLst>
        </pc:spChg>
        <pc:spChg chg="add del mod">
          <ac:chgData name="sun above" userId="af778d66278731e4" providerId="LiveId" clId="{552B5A4A-72AE-459A-85B2-74401FBF69C3}" dt="2019-05-26T01:07:43.536" v="34109"/>
          <ac:spMkLst>
            <pc:docMk/>
            <pc:sldMk cId="1298001620" sldId="709"/>
            <ac:spMk id="9" creationId="{F7302351-FEBA-4E6E-9F70-798D8ABFF93F}"/>
          </ac:spMkLst>
        </pc:spChg>
        <pc:spChg chg="add del mod">
          <ac:chgData name="sun above" userId="af778d66278731e4" providerId="LiveId" clId="{552B5A4A-72AE-459A-85B2-74401FBF69C3}" dt="2019-05-26T01:08:38.817" v="34114"/>
          <ac:spMkLst>
            <pc:docMk/>
            <pc:sldMk cId="1298001620" sldId="709"/>
            <ac:spMk id="13" creationId="{651C88E5-8641-4D9A-9ED5-3617C26B2771}"/>
          </ac:spMkLst>
        </pc:spChg>
        <pc:picChg chg="add del mod">
          <ac:chgData name="sun above" userId="af778d66278731e4" providerId="LiveId" clId="{552B5A4A-72AE-459A-85B2-74401FBF69C3}" dt="2019-05-26T01:08:36.505" v="34113" actId="478"/>
          <ac:picMkLst>
            <pc:docMk/>
            <pc:sldMk cId="1298001620" sldId="709"/>
            <ac:picMk id="10" creationId="{5877C813-6B43-4CB7-BBF6-4A300E391190}"/>
          </ac:picMkLst>
        </pc:picChg>
        <pc:picChg chg="add del">
          <ac:chgData name="sun above" userId="af778d66278731e4" providerId="LiveId" clId="{552B5A4A-72AE-459A-85B2-74401FBF69C3}" dt="2019-05-26T01:08:34.700" v="34112" actId="478"/>
          <ac:picMkLst>
            <pc:docMk/>
            <pc:sldMk cId="1298001620" sldId="709"/>
            <ac:picMk id="11" creationId="{8F3AF22A-FB28-408F-9A15-AD0B4B6A6F80}"/>
          </ac:picMkLst>
        </pc:picChg>
        <pc:picChg chg="add mod">
          <ac:chgData name="sun above" userId="af778d66278731e4" providerId="LiveId" clId="{552B5A4A-72AE-459A-85B2-74401FBF69C3}" dt="2019-05-26T01:08:48.229" v="34116" actId="1076"/>
          <ac:picMkLst>
            <pc:docMk/>
            <pc:sldMk cId="1298001620" sldId="709"/>
            <ac:picMk id="14" creationId="{1B983B6A-A09E-4D20-9BDB-27E12B32564B}"/>
          </ac:picMkLst>
        </pc:picChg>
      </pc:sldChg>
      <pc:sldChg chg="add">
        <pc:chgData name="sun above" userId="af778d66278731e4" providerId="LiveId" clId="{552B5A4A-72AE-459A-85B2-74401FBF69C3}" dt="2019-05-31T22:14:11.197" v="35631"/>
        <pc:sldMkLst>
          <pc:docMk/>
          <pc:sldMk cId="2846278904" sldId="710"/>
        </pc:sldMkLst>
      </pc:sldChg>
      <pc:sldChg chg="addSp modSp add">
        <pc:chgData name="sun above" userId="af778d66278731e4" providerId="LiveId" clId="{552B5A4A-72AE-459A-85B2-74401FBF69C3}" dt="2019-05-31T22:18:37.380" v="35968"/>
        <pc:sldMkLst>
          <pc:docMk/>
          <pc:sldMk cId="1717958511" sldId="711"/>
        </pc:sldMkLst>
        <pc:spChg chg="mod">
          <ac:chgData name="sun above" userId="af778d66278731e4" providerId="LiveId" clId="{552B5A4A-72AE-459A-85B2-74401FBF69C3}" dt="2019-05-31T22:15:12.479" v="35790" actId="20577"/>
          <ac:spMkLst>
            <pc:docMk/>
            <pc:sldMk cId="1717958511" sldId="711"/>
            <ac:spMk id="2" creationId="{F0903790-7DD7-422E-B355-6FB24DC7F4D0}"/>
          </ac:spMkLst>
        </pc:spChg>
        <pc:spChg chg="mod">
          <ac:chgData name="sun above" userId="af778d66278731e4" providerId="LiveId" clId="{552B5A4A-72AE-459A-85B2-74401FBF69C3}" dt="2019-05-31T22:18:37.380" v="35968"/>
          <ac:spMkLst>
            <pc:docMk/>
            <pc:sldMk cId="1717958511" sldId="711"/>
            <ac:spMk id="3" creationId="{205DBDA4-F525-4484-93D8-67D883422D31}"/>
          </ac:spMkLst>
        </pc:spChg>
        <pc:spChg chg="add mod">
          <ac:chgData name="sun above" userId="af778d66278731e4" providerId="LiveId" clId="{552B5A4A-72AE-459A-85B2-74401FBF69C3}" dt="2019-05-31T22:18:16.271" v="35950" actId="164"/>
          <ac:spMkLst>
            <pc:docMk/>
            <pc:sldMk cId="1717958511" sldId="711"/>
            <ac:spMk id="8" creationId="{74704008-BF48-4947-92B8-24B9F38266E1}"/>
          </ac:spMkLst>
        </pc:spChg>
        <pc:grpChg chg="add mod">
          <ac:chgData name="sun above" userId="af778d66278731e4" providerId="LiveId" clId="{552B5A4A-72AE-459A-85B2-74401FBF69C3}" dt="2019-05-31T22:18:16.271" v="35950" actId="164"/>
          <ac:grpSpMkLst>
            <pc:docMk/>
            <pc:sldMk cId="1717958511" sldId="711"/>
            <ac:grpSpMk id="9" creationId="{CE4A3E53-5B52-406F-AEB2-82D4F4CBD03C}"/>
          </ac:grpSpMkLst>
        </pc:grpChg>
        <pc:picChg chg="add mod">
          <ac:chgData name="sun above" userId="af778d66278731e4" providerId="LiveId" clId="{552B5A4A-72AE-459A-85B2-74401FBF69C3}" dt="2019-05-31T22:18:16.271" v="35950" actId="164"/>
          <ac:picMkLst>
            <pc:docMk/>
            <pc:sldMk cId="1717958511" sldId="711"/>
            <ac:picMk id="7" creationId="{189CE744-89F0-498B-98AE-FF244FF8872C}"/>
          </ac:picMkLst>
        </pc:picChg>
      </pc:sldChg>
      <pc:sldChg chg="addSp modSp add">
        <pc:chgData name="sun above" userId="af778d66278731e4" providerId="LiveId" clId="{552B5A4A-72AE-459A-85B2-74401FBF69C3}" dt="2019-05-31T22:23:25.335" v="36268" actId="14100"/>
        <pc:sldMkLst>
          <pc:docMk/>
          <pc:sldMk cId="996515072" sldId="712"/>
        </pc:sldMkLst>
        <pc:spChg chg="mod">
          <ac:chgData name="sun above" userId="af778d66278731e4" providerId="LiveId" clId="{552B5A4A-72AE-459A-85B2-74401FBF69C3}" dt="2019-05-31T22:18:56.145" v="36035" actId="20577"/>
          <ac:spMkLst>
            <pc:docMk/>
            <pc:sldMk cId="996515072" sldId="712"/>
            <ac:spMk id="2" creationId="{BC7F12AE-5F3D-438C-AEE6-6F89CC446F04}"/>
          </ac:spMkLst>
        </pc:spChg>
        <pc:spChg chg="mod">
          <ac:chgData name="sun above" userId="af778d66278731e4" providerId="LiveId" clId="{552B5A4A-72AE-459A-85B2-74401FBF69C3}" dt="2019-05-31T22:23:25.335" v="36268" actId="14100"/>
          <ac:spMkLst>
            <pc:docMk/>
            <pc:sldMk cId="996515072" sldId="712"/>
            <ac:spMk id="3" creationId="{E1E86349-56F1-49E9-A221-299F7598907C}"/>
          </ac:spMkLst>
        </pc:spChg>
        <pc:picChg chg="add mod ord">
          <ac:chgData name="sun above" userId="af778d66278731e4" providerId="LiveId" clId="{552B5A4A-72AE-459A-85B2-74401FBF69C3}" dt="2019-05-31T22:22:13.010" v="36211" actId="14100"/>
          <ac:picMkLst>
            <pc:docMk/>
            <pc:sldMk cId="996515072" sldId="712"/>
            <ac:picMk id="7" creationId="{54D28D54-5FAB-43EF-9385-4C83E79A820B}"/>
          </ac:picMkLst>
        </pc:picChg>
      </pc:sldChg>
      <pc:sldMasterChg chg="delSldLayout modSldLayout">
        <pc:chgData name="sun above" userId="af778d66278731e4" providerId="LiveId" clId="{552B5A4A-72AE-459A-85B2-74401FBF69C3}" dt="2019-05-26T00:57:07.835" v="33904" actId="108"/>
        <pc:sldMasterMkLst>
          <pc:docMk/>
          <pc:sldMasterMk cId="2298705161" sldId="2147483660"/>
        </pc:sldMasterMkLst>
        <pc:sldLayoutChg chg="addSp">
          <pc:chgData name="sun above" userId="af778d66278731e4" providerId="LiveId" clId="{552B5A4A-72AE-459A-85B2-74401FBF69C3}" dt="2019-03-26T12:56:40.217" v="2575"/>
          <pc:sldLayoutMkLst>
            <pc:docMk/>
            <pc:sldMasterMk cId="2298705161" sldId="2147483660"/>
            <pc:sldLayoutMk cId="2954247916" sldId="2147483662"/>
          </pc:sldLayoutMkLst>
          <pc:cxnChg chg="add">
            <ac:chgData name="sun above" userId="af778d66278731e4" providerId="LiveId" clId="{552B5A4A-72AE-459A-85B2-74401FBF69C3}" dt="2019-03-26T12:56:40.217" v="2575"/>
            <ac:cxnSpMkLst>
              <pc:docMk/>
              <pc:sldMasterMk cId="2298705161" sldId="2147483660"/>
              <pc:sldLayoutMk cId="2954247916" sldId="2147483662"/>
              <ac:cxnSpMk id="7" creationId="{9EEBE938-AE8F-479C-A40B-7DE6CC0AE479}"/>
            </ac:cxnSpMkLst>
          </pc:cxnChg>
        </pc:sldLayoutChg>
        <pc:sldLayoutChg chg="addSp modSp">
          <pc:chgData name="sun above" userId="af778d66278731e4" providerId="LiveId" clId="{552B5A4A-72AE-459A-85B2-74401FBF69C3}" dt="2019-04-19T21:47:43.731" v="28242" actId="14100"/>
          <pc:sldLayoutMkLst>
            <pc:docMk/>
            <pc:sldMasterMk cId="2298705161" sldId="2147483660"/>
            <pc:sldLayoutMk cId="2716675863" sldId="2147483663"/>
          </pc:sldLayoutMkLst>
          <pc:spChg chg="add mod ord">
            <ac:chgData name="sun above" userId="af778d66278731e4" providerId="LiveId" clId="{552B5A4A-72AE-459A-85B2-74401FBF69C3}" dt="2019-04-19T21:47:43.731" v="28242" actId="14100"/>
            <ac:spMkLst>
              <pc:docMk/>
              <pc:sldMasterMk cId="2298705161" sldId="2147483660"/>
              <pc:sldLayoutMk cId="2716675863" sldId="2147483663"/>
              <ac:spMk id="8" creationId="{1D9AC6EF-5236-4735-98AC-8902DEB1A217}"/>
            </ac:spMkLst>
          </pc:spChg>
          <pc:cxnChg chg="add mod">
            <ac:chgData name="sun above" userId="af778d66278731e4" providerId="LiveId" clId="{552B5A4A-72AE-459A-85B2-74401FBF69C3}" dt="2019-03-26T12:57:17.866" v="2581" actId="1076"/>
            <ac:cxnSpMkLst>
              <pc:docMk/>
              <pc:sldMasterMk cId="2298705161" sldId="2147483660"/>
              <pc:sldLayoutMk cId="2716675863" sldId="2147483663"/>
              <ac:cxnSpMk id="7" creationId="{9B5A1020-C5BA-46DA-ADE9-6F967CF0AABE}"/>
            </ac:cxnSpMkLst>
          </pc:cxnChg>
        </pc:sldLayoutChg>
        <pc:sldLayoutChg chg="addSp modSp">
          <pc:chgData name="sun above" userId="af778d66278731e4" providerId="LiveId" clId="{552B5A4A-72AE-459A-85B2-74401FBF69C3}" dt="2019-04-04T04:47:43.129" v="12924"/>
          <pc:sldLayoutMkLst>
            <pc:docMk/>
            <pc:sldMasterMk cId="2298705161" sldId="2147483660"/>
            <pc:sldLayoutMk cId="220479327" sldId="2147483664"/>
          </pc:sldLayoutMkLst>
          <pc:spChg chg="mod">
            <ac:chgData name="sun above" userId="af778d66278731e4" providerId="LiveId" clId="{552B5A4A-72AE-459A-85B2-74401FBF69C3}" dt="2019-04-04T04:47:29.020" v="12922" actId="14100"/>
            <ac:spMkLst>
              <pc:docMk/>
              <pc:sldMasterMk cId="2298705161" sldId="2147483660"/>
              <pc:sldLayoutMk cId="220479327" sldId="214748366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47:32.952" v="12923" actId="14100"/>
            <ac:spMkLst>
              <pc:docMk/>
              <pc:sldMasterMk cId="2298705161" sldId="2147483660"/>
              <pc:sldLayoutMk cId="220479327" sldId="2147483664"/>
              <ac:spMk id="4" creationId="{00000000-0000-0000-0000-000000000000}"/>
            </ac:spMkLst>
          </pc:spChg>
          <pc:cxnChg chg="add">
            <ac:chgData name="sun above" userId="af778d66278731e4" providerId="LiveId" clId="{552B5A4A-72AE-459A-85B2-74401FBF69C3}" dt="2019-04-04T04:47:43.129" v="12924"/>
            <ac:cxnSpMkLst>
              <pc:docMk/>
              <pc:sldMasterMk cId="2298705161" sldId="2147483660"/>
              <pc:sldLayoutMk cId="220479327" sldId="2147483664"/>
              <ac:cxnSpMk id="8" creationId="{79F398D1-CD94-4309-AE7E-D0AA0185D19A}"/>
            </ac:cxnSpMkLst>
          </pc:cxnChg>
        </pc:sldLayoutChg>
        <pc:sldLayoutChg chg="addSp">
          <pc:chgData name="sun above" userId="af778d66278731e4" providerId="LiveId" clId="{552B5A4A-72AE-459A-85B2-74401FBF69C3}" dt="2019-03-26T13:05:38.684" v="2877"/>
          <pc:sldLayoutMkLst>
            <pc:docMk/>
            <pc:sldMasterMk cId="2298705161" sldId="2147483660"/>
            <pc:sldLayoutMk cId="1290498925" sldId="2147483666"/>
          </pc:sldLayoutMkLst>
          <pc:cxnChg chg="add">
            <ac:chgData name="sun above" userId="af778d66278731e4" providerId="LiveId" clId="{552B5A4A-72AE-459A-85B2-74401FBF69C3}" dt="2019-03-26T13:05:38.684" v="2877"/>
            <ac:cxnSpMkLst>
              <pc:docMk/>
              <pc:sldMasterMk cId="2298705161" sldId="2147483660"/>
              <pc:sldLayoutMk cId="1290498925" sldId="2147483666"/>
              <ac:cxnSpMk id="6" creationId="{518D6A25-815E-4725-BD14-51ED8BC9BD9F}"/>
            </ac:cxnSpMkLst>
          </pc:cxnChg>
        </pc:sldLayoutChg>
        <pc:sldLayoutChg chg="modSp">
          <pc:chgData name="sun above" userId="af778d66278731e4" providerId="LiveId" clId="{552B5A4A-72AE-459A-85B2-74401FBF69C3}" dt="2019-04-05T16:10:03.150" v="20690" actId="207"/>
          <pc:sldLayoutMkLst>
            <pc:docMk/>
            <pc:sldMasterMk cId="2298705161" sldId="2147483660"/>
            <pc:sldLayoutMk cId="2815135791" sldId="2147483672"/>
          </pc:sldLayoutMkLst>
          <pc:spChg chg="mod">
            <ac:chgData name="sun above" userId="af778d66278731e4" providerId="LiveId" clId="{552B5A4A-72AE-459A-85B2-74401FBF69C3}" dt="2019-04-04T04:55:55.530" v="13189" actId="242"/>
            <ac:spMkLst>
              <pc:docMk/>
              <pc:sldMasterMk cId="2298705161" sldId="2147483660"/>
              <pc:sldLayoutMk cId="2815135791" sldId="2147483672"/>
              <ac:spMk id="2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4T04:56:24.801" v="13196" actId="3064"/>
            <ac:spMkLst>
              <pc:docMk/>
              <pc:sldMasterMk cId="2298705161" sldId="2147483660"/>
              <pc:sldLayoutMk cId="2815135791" sldId="2147483672"/>
              <ac:spMk id="7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0:03.150" v="20690" actId="207"/>
            <ac:spMkLst>
              <pc:docMk/>
              <pc:sldMasterMk cId="2298705161" sldId="2147483660"/>
              <pc:sldLayoutMk cId="2815135791" sldId="2147483672"/>
              <ac:spMk id="10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4-05T16:12:17.362" v="20697" actId="207"/>
          <pc:sldLayoutMkLst>
            <pc:docMk/>
            <pc:sldMasterMk cId="2298705161" sldId="2147483660"/>
            <pc:sldLayoutMk cId="2209490456" sldId="2147483673"/>
          </pc:sldLayoutMkLst>
          <pc:spChg chg="mod">
            <ac:chgData name="sun above" userId="af778d66278731e4" providerId="LiveId" clId="{552B5A4A-72AE-459A-85B2-74401FBF69C3}" dt="2019-04-05T15:38:54.998" v="19488" actId="179"/>
            <ac:spMkLst>
              <pc:docMk/>
              <pc:sldMasterMk cId="2298705161" sldId="2147483660"/>
              <pc:sldLayoutMk cId="2209490456" sldId="2147483673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4-05T16:12:17.362" v="20697" actId="207"/>
            <ac:spMkLst>
              <pc:docMk/>
              <pc:sldMasterMk cId="2298705161" sldId="2147483660"/>
              <pc:sldLayoutMk cId="2209490456" sldId="2147483673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5:31.250" v="33880" actId="14100"/>
          <pc:sldLayoutMkLst>
            <pc:docMk/>
            <pc:sldMasterMk cId="2298705161" sldId="2147483660"/>
            <pc:sldLayoutMk cId="886586222" sldId="2147483674"/>
          </pc:sldLayoutMkLst>
          <pc:spChg chg="mod">
            <ac:chgData name="sun above" userId="af778d66278731e4" providerId="LiveId" clId="{552B5A4A-72AE-459A-85B2-74401FBF69C3}" dt="2019-05-26T00:55:25.785" v="33879" actId="14100"/>
            <ac:spMkLst>
              <pc:docMk/>
              <pc:sldMasterMk cId="2298705161" sldId="2147483660"/>
              <pc:sldLayoutMk cId="886586222" sldId="2147483674"/>
              <ac:spMk id="3" creationId="{00000000-0000-0000-0000-000000000000}"/>
            </ac:spMkLst>
          </pc:spChg>
          <pc:spChg chg="mod">
            <ac:chgData name="sun above" userId="af778d66278731e4" providerId="LiveId" clId="{552B5A4A-72AE-459A-85B2-74401FBF69C3}" dt="2019-05-26T00:55:31.250" v="33880" actId="14100"/>
            <ac:spMkLst>
              <pc:docMk/>
              <pc:sldMasterMk cId="2298705161" sldId="2147483660"/>
              <pc:sldLayoutMk cId="886586222" sldId="2147483674"/>
              <ac:spMk id="4" creationId="{00000000-0000-0000-0000-000000000000}"/>
            </ac:spMkLst>
          </pc:spChg>
        </pc:sldLayoutChg>
        <pc:sldLayoutChg chg="modSp">
          <pc:chgData name="sun above" userId="af778d66278731e4" providerId="LiveId" clId="{552B5A4A-72AE-459A-85B2-74401FBF69C3}" dt="2019-05-26T00:57:07.835" v="33904" actId="108"/>
          <pc:sldLayoutMkLst>
            <pc:docMk/>
            <pc:sldMasterMk cId="2298705161" sldId="2147483660"/>
            <pc:sldLayoutMk cId="3604872676" sldId="2147483675"/>
          </pc:sldLayoutMkLst>
          <pc:spChg chg="mod">
            <ac:chgData name="sun above" userId="af778d66278731e4" providerId="LiveId" clId="{552B5A4A-72AE-459A-85B2-74401FBF69C3}" dt="2019-05-26T00:57:07.835" v="33904" actId="108"/>
            <ac:spMkLst>
              <pc:docMk/>
              <pc:sldMasterMk cId="2298705161" sldId="2147483660"/>
              <pc:sldLayoutMk cId="3604872676" sldId="2147483675"/>
              <ac:spMk id="3" creationId="{00000000-0000-0000-0000-000000000000}"/>
            </ac:spMkLst>
          </pc:spChg>
        </pc:sldLayoutChg>
      </pc:sldMasterChg>
    </pc:docChg>
  </pc:docChgLst>
  <pc:docChgLst>
    <pc:chgData name="sun above" userId="af778d66278731e4" providerId="LiveId" clId="{175C91D3-145B-44FE-8F6B-AAC9243AC02F}"/>
    <pc:docChg chg="undo custSel delSld modSld">
      <pc:chgData name="sun above" userId="af778d66278731e4" providerId="LiveId" clId="{175C91D3-145B-44FE-8F6B-AAC9243AC02F}" dt="2019-06-07T22:38:42.030" v="91" actId="2696"/>
      <pc:docMkLst>
        <pc:docMk/>
      </pc:docMkLst>
      <pc:sldChg chg="del">
        <pc:chgData name="sun above" userId="af778d66278731e4" providerId="LiveId" clId="{175C91D3-145B-44FE-8F6B-AAC9243AC02F}" dt="2019-06-07T22:38:41.402" v="56" actId="2696"/>
        <pc:sldMkLst>
          <pc:docMk/>
          <pc:sldMk cId="1879374197" sldId="274"/>
        </pc:sldMkLst>
      </pc:sldChg>
      <pc:sldChg chg="del">
        <pc:chgData name="sun above" userId="af778d66278731e4" providerId="LiveId" clId="{175C91D3-145B-44FE-8F6B-AAC9243AC02F}" dt="2019-06-07T22:38:41.959" v="85" actId="2696"/>
        <pc:sldMkLst>
          <pc:docMk/>
          <pc:sldMk cId="1950938486" sldId="408"/>
        </pc:sldMkLst>
      </pc:sldChg>
      <pc:sldChg chg="del">
        <pc:chgData name="sun above" userId="af778d66278731e4" providerId="LiveId" clId="{175C91D3-145B-44FE-8F6B-AAC9243AC02F}" dt="2019-06-07T22:38:41.987" v="87" actId="2696"/>
        <pc:sldMkLst>
          <pc:docMk/>
          <pc:sldMk cId="2072741499" sldId="410"/>
        </pc:sldMkLst>
      </pc:sldChg>
      <pc:sldChg chg="del">
        <pc:chgData name="sun above" userId="af778d66278731e4" providerId="LiveId" clId="{175C91D3-145B-44FE-8F6B-AAC9243AC02F}" dt="2019-06-07T22:38:41.972" v="86" actId="2696"/>
        <pc:sldMkLst>
          <pc:docMk/>
          <pc:sldMk cId="465067073" sldId="411"/>
        </pc:sldMkLst>
      </pc:sldChg>
      <pc:sldChg chg="del">
        <pc:chgData name="sun above" userId="af778d66278731e4" providerId="LiveId" clId="{175C91D3-145B-44FE-8F6B-AAC9243AC02F}" dt="2019-06-07T22:38:41.931" v="83" actId="2696"/>
        <pc:sldMkLst>
          <pc:docMk/>
          <pc:sldMk cId="1042791351" sldId="423"/>
        </pc:sldMkLst>
      </pc:sldChg>
      <pc:sldChg chg="del">
        <pc:chgData name="sun above" userId="af778d66278731e4" providerId="LiveId" clId="{175C91D3-145B-44FE-8F6B-AAC9243AC02F}" dt="2019-06-07T22:38:41.943" v="84" actId="2696"/>
        <pc:sldMkLst>
          <pc:docMk/>
          <pc:sldMk cId="3339632508" sldId="424"/>
        </pc:sldMkLst>
      </pc:sldChg>
      <pc:sldChg chg="del">
        <pc:chgData name="sun above" userId="af778d66278731e4" providerId="LiveId" clId="{175C91D3-145B-44FE-8F6B-AAC9243AC02F}" dt="2019-06-07T22:38:42.022" v="90" actId="2696"/>
        <pc:sldMkLst>
          <pc:docMk/>
          <pc:sldMk cId="3926323748" sldId="428"/>
        </pc:sldMkLst>
      </pc:sldChg>
      <pc:sldChg chg="del">
        <pc:chgData name="sun above" userId="af778d66278731e4" providerId="LiveId" clId="{175C91D3-145B-44FE-8F6B-AAC9243AC02F}" dt="2019-06-07T22:38:41.361" v="54" actId="2696"/>
        <pc:sldMkLst>
          <pc:docMk/>
          <pc:sldMk cId="3044144172" sldId="430"/>
        </pc:sldMkLst>
      </pc:sldChg>
      <pc:sldChg chg="del">
        <pc:chgData name="sun above" userId="af778d66278731e4" providerId="LiveId" clId="{175C91D3-145B-44FE-8F6B-AAC9243AC02F}" dt="2019-06-07T22:38:40.570" v="19" actId="2696"/>
        <pc:sldMkLst>
          <pc:docMk/>
          <pc:sldMk cId="2152696891" sldId="444"/>
        </pc:sldMkLst>
      </pc:sldChg>
      <pc:sldChg chg="modSp">
        <pc:chgData name="sun above" userId="af778d66278731e4" providerId="LiveId" clId="{175C91D3-145B-44FE-8F6B-AAC9243AC02F}" dt="2019-06-07T22:36:08.298" v="12" actId="20577"/>
        <pc:sldMkLst>
          <pc:docMk/>
          <pc:sldMk cId="92433105" sldId="471"/>
        </pc:sldMkLst>
        <pc:spChg chg="mod">
          <ac:chgData name="sun above" userId="af778d66278731e4" providerId="LiveId" clId="{175C91D3-145B-44FE-8F6B-AAC9243AC02F}" dt="2019-06-07T22:36:08.298" v="12" actId="20577"/>
          <ac:spMkLst>
            <pc:docMk/>
            <pc:sldMk cId="92433105" sldId="471"/>
            <ac:spMk id="3" creationId="{00000000-0000-0000-0000-000000000000}"/>
          </ac:spMkLst>
        </pc:spChg>
      </pc:sldChg>
      <pc:sldChg chg="modSp">
        <pc:chgData name="sun above" userId="af778d66278731e4" providerId="LiveId" clId="{175C91D3-145B-44FE-8F6B-AAC9243AC02F}" dt="2019-06-07T22:37:27.898" v="18" actId="6549"/>
        <pc:sldMkLst>
          <pc:docMk/>
          <pc:sldMk cId="12368278" sldId="494"/>
        </pc:sldMkLst>
        <pc:spChg chg="mod">
          <ac:chgData name="sun above" userId="af778d66278731e4" providerId="LiveId" clId="{175C91D3-145B-44FE-8F6B-AAC9243AC02F}" dt="2019-06-07T22:37:27.898" v="18" actId="6549"/>
          <ac:spMkLst>
            <pc:docMk/>
            <pc:sldMk cId="12368278" sldId="494"/>
            <ac:spMk id="3" creationId="{00000000-0000-0000-0000-000000000000}"/>
          </ac:spMkLst>
        </pc:spChg>
      </pc:sldChg>
      <pc:sldChg chg="del">
        <pc:chgData name="sun above" userId="af778d66278731e4" providerId="LiveId" clId="{175C91D3-145B-44FE-8F6B-AAC9243AC02F}" dt="2019-06-07T22:34:42.057" v="0" actId="2696"/>
        <pc:sldMkLst>
          <pc:docMk/>
          <pc:sldMk cId="1195754842" sldId="512"/>
        </pc:sldMkLst>
      </pc:sldChg>
      <pc:sldChg chg="del">
        <pc:chgData name="sun above" userId="af778d66278731e4" providerId="LiveId" clId="{175C91D3-145B-44FE-8F6B-AAC9243AC02F}" dt="2019-06-07T22:34:42.075" v="1" actId="2696"/>
        <pc:sldMkLst>
          <pc:docMk/>
          <pc:sldMk cId="1093231412" sldId="513"/>
        </pc:sldMkLst>
      </pc:sldChg>
      <pc:sldChg chg="del">
        <pc:chgData name="sun above" userId="af778d66278731e4" providerId="LiveId" clId="{175C91D3-145B-44FE-8F6B-AAC9243AC02F}" dt="2019-06-07T22:34:42.090" v="2" actId="2696"/>
        <pc:sldMkLst>
          <pc:docMk/>
          <pc:sldMk cId="3016745829" sldId="514"/>
        </pc:sldMkLst>
      </pc:sldChg>
      <pc:sldChg chg="del">
        <pc:chgData name="sun above" userId="af778d66278731e4" providerId="LiveId" clId="{175C91D3-145B-44FE-8F6B-AAC9243AC02F}" dt="2019-06-07T22:34:42.101" v="3" actId="2696"/>
        <pc:sldMkLst>
          <pc:docMk/>
          <pc:sldMk cId="3627871774" sldId="515"/>
        </pc:sldMkLst>
      </pc:sldChg>
      <pc:sldChg chg="del">
        <pc:chgData name="sun above" userId="af778d66278731e4" providerId="LiveId" clId="{175C91D3-145B-44FE-8F6B-AAC9243AC02F}" dt="2019-06-07T22:38:40.730" v="23" actId="2696"/>
        <pc:sldMkLst>
          <pc:docMk/>
          <pc:sldMk cId="100412419" sldId="534"/>
        </pc:sldMkLst>
      </pc:sldChg>
      <pc:sldChg chg="del">
        <pc:chgData name="sun above" userId="af778d66278731e4" providerId="LiveId" clId="{175C91D3-145B-44FE-8F6B-AAC9243AC02F}" dt="2019-06-07T22:38:40.760" v="24" actId="2696"/>
        <pc:sldMkLst>
          <pc:docMk/>
          <pc:sldMk cId="3878775265" sldId="537"/>
        </pc:sldMkLst>
      </pc:sldChg>
      <pc:sldChg chg="del">
        <pc:chgData name="sun above" userId="af778d66278731e4" providerId="LiveId" clId="{175C91D3-145B-44FE-8F6B-AAC9243AC02F}" dt="2019-06-07T22:38:40.811" v="26" actId="2696"/>
        <pc:sldMkLst>
          <pc:docMk/>
          <pc:sldMk cId="1842986700" sldId="540"/>
        </pc:sldMkLst>
      </pc:sldChg>
      <pc:sldChg chg="del">
        <pc:chgData name="sun above" userId="af778d66278731e4" providerId="LiveId" clId="{175C91D3-145B-44FE-8F6B-AAC9243AC02F}" dt="2019-06-07T22:38:40.834" v="27" actId="2696"/>
        <pc:sldMkLst>
          <pc:docMk/>
          <pc:sldMk cId="3308730091" sldId="541"/>
        </pc:sldMkLst>
      </pc:sldChg>
      <pc:sldChg chg="del">
        <pc:chgData name="sun above" userId="af778d66278731e4" providerId="LiveId" clId="{175C91D3-145B-44FE-8F6B-AAC9243AC02F}" dt="2019-06-07T22:38:40.861" v="28" actId="2696"/>
        <pc:sldMkLst>
          <pc:docMk/>
          <pc:sldMk cId="169438914" sldId="542"/>
        </pc:sldMkLst>
      </pc:sldChg>
      <pc:sldChg chg="del">
        <pc:chgData name="sun above" userId="af778d66278731e4" providerId="LiveId" clId="{175C91D3-145B-44FE-8F6B-AAC9243AC02F}" dt="2019-06-07T22:38:40.895" v="30" actId="2696"/>
        <pc:sldMkLst>
          <pc:docMk/>
          <pc:sldMk cId="3732676921" sldId="543"/>
        </pc:sldMkLst>
      </pc:sldChg>
      <pc:sldChg chg="del">
        <pc:chgData name="sun above" userId="af778d66278731e4" providerId="LiveId" clId="{175C91D3-145B-44FE-8F6B-AAC9243AC02F}" dt="2019-06-07T22:38:40.586" v="20" actId="2696"/>
        <pc:sldMkLst>
          <pc:docMk/>
          <pc:sldMk cId="1370227318" sldId="544"/>
        </pc:sldMkLst>
      </pc:sldChg>
      <pc:sldChg chg="del">
        <pc:chgData name="sun above" userId="af778d66278731e4" providerId="LiveId" clId="{175C91D3-145B-44FE-8F6B-AAC9243AC02F}" dt="2019-06-07T22:38:40.786" v="25" actId="2696"/>
        <pc:sldMkLst>
          <pc:docMk/>
          <pc:sldMk cId="1456578514" sldId="545"/>
        </pc:sldMkLst>
      </pc:sldChg>
      <pc:sldChg chg="del">
        <pc:chgData name="sun above" userId="af778d66278731e4" providerId="LiveId" clId="{175C91D3-145B-44FE-8F6B-AAC9243AC02F}" dt="2019-06-07T22:38:40.634" v="21" actId="2696"/>
        <pc:sldMkLst>
          <pc:docMk/>
          <pc:sldMk cId="407972831" sldId="546"/>
        </pc:sldMkLst>
      </pc:sldChg>
      <pc:sldChg chg="del">
        <pc:chgData name="sun above" userId="af778d66278731e4" providerId="LiveId" clId="{175C91D3-145B-44FE-8F6B-AAC9243AC02F}" dt="2019-06-07T22:38:40.882" v="29" actId="2696"/>
        <pc:sldMkLst>
          <pc:docMk/>
          <pc:sldMk cId="1316687960" sldId="547"/>
        </pc:sldMkLst>
      </pc:sldChg>
      <pc:sldChg chg="del">
        <pc:chgData name="sun above" userId="af778d66278731e4" providerId="LiveId" clId="{175C91D3-145B-44FE-8F6B-AAC9243AC02F}" dt="2019-06-07T22:38:40.905" v="31" actId="2696"/>
        <pc:sldMkLst>
          <pc:docMk/>
          <pc:sldMk cId="1461229501" sldId="548"/>
        </pc:sldMkLst>
      </pc:sldChg>
      <pc:sldChg chg="del">
        <pc:chgData name="sun above" userId="af778d66278731e4" providerId="LiveId" clId="{175C91D3-145B-44FE-8F6B-AAC9243AC02F}" dt="2019-06-07T22:38:40.918" v="32" actId="2696"/>
        <pc:sldMkLst>
          <pc:docMk/>
          <pc:sldMk cId="3901606438" sldId="549"/>
        </pc:sldMkLst>
      </pc:sldChg>
      <pc:sldChg chg="del">
        <pc:chgData name="sun above" userId="af778d66278731e4" providerId="LiveId" clId="{175C91D3-145B-44FE-8F6B-AAC9243AC02F}" dt="2019-06-07T22:38:41.071" v="38" actId="2696"/>
        <pc:sldMkLst>
          <pc:docMk/>
          <pc:sldMk cId="334797484" sldId="550"/>
        </pc:sldMkLst>
      </pc:sldChg>
      <pc:sldChg chg="del">
        <pc:chgData name="sun above" userId="af778d66278731e4" providerId="LiveId" clId="{175C91D3-145B-44FE-8F6B-AAC9243AC02F}" dt="2019-06-07T22:38:40.944" v="33" actId="2696"/>
        <pc:sldMkLst>
          <pc:docMk/>
          <pc:sldMk cId="3117384513" sldId="551"/>
        </pc:sldMkLst>
      </pc:sldChg>
      <pc:sldChg chg="del">
        <pc:chgData name="sun above" userId="af778d66278731e4" providerId="LiveId" clId="{175C91D3-145B-44FE-8F6B-AAC9243AC02F}" dt="2019-06-07T22:38:41.031" v="36" actId="2696"/>
        <pc:sldMkLst>
          <pc:docMk/>
          <pc:sldMk cId="3565396724" sldId="559"/>
        </pc:sldMkLst>
      </pc:sldChg>
      <pc:sldChg chg="del">
        <pc:chgData name="sun above" userId="af778d66278731e4" providerId="LiveId" clId="{175C91D3-145B-44FE-8F6B-AAC9243AC02F}" dt="2019-06-07T22:38:40.671" v="22" actId="2696"/>
        <pc:sldMkLst>
          <pc:docMk/>
          <pc:sldMk cId="601971208" sldId="560"/>
        </pc:sldMkLst>
      </pc:sldChg>
      <pc:sldChg chg="del">
        <pc:chgData name="sun above" userId="af778d66278731e4" providerId="LiveId" clId="{175C91D3-145B-44FE-8F6B-AAC9243AC02F}" dt="2019-06-07T22:38:41.006" v="35" actId="2696"/>
        <pc:sldMkLst>
          <pc:docMk/>
          <pc:sldMk cId="1000390200" sldId="561"/>
        </pc:sldMkLst>
      </pc:sldChg>
      <pc:sldChg chg="del">
        <pc:chgData name="sun above" userId="af778d66278731e4" providerId="LiveId" clId="{175C91D3-145B-44FE-8F6B-AAC9243AC02F}" dt="2019-06-07T22:38:41.096" v="40" actId="2696"/>
        <pc:sldMkLst>
          <pc:docMk/>
          <pc:sldMk cId="3151703748" sldId="562"/>
        </pc:sldMkLst>
      </pc:sldChg>
      <pc:sldChg chg="del">
        <pc:chgData name="sun above" userId="af778d66278731e4" providerId="LiveId" clId="{175C91D3-145B-44FE-8F6B-AAC9243AC02F}" dt="2019-06-07T22:38:41.105" v="41" actId="2696"/>
        <pc:sldMkLst>
          <pc:docMk/>
          <pc:sldMk cId="778764452" sldId="563"/>
        </pc:sldMkLst>
      </pc:sldChg>
      <pc:sldChg chg="del">
        <pc:chgData name="sun above" userId="af778d66278731e4" providerId="LiveId" clId="{175C91D3-145B-44FE-8F6B-AAC9243AC02F}" dt="2019-06-07T22:38:41.083" v="39" actId="2696"/>
        <pc:sldMkLst>
          <pc:docMk/>
          <pc:sldMk cId="614433417" sldId="564"/>
        </pc:sldMkLst>
      </pc:sldChg>
      <pc:sldChg chg="del">
        <pc:chgData name="sun above" userId="af778d66278731e4" providerId="LiveId" clId="{175C91D3-145B-44FE-8F6B-AAC9243AC02F}" dt="2019-06-07T22:38:40.961" v="34" actId="2696"/>
        <pc:sldMkLst>
          <pc:docMk/>
          <pc:sldMk cId="2556488211" sldId="565"/>
        </pc:sldMkLst>
      </pc:sldChg>
      <pc:sldChg chg="del">
        <pc:chgData name="sun above" userId="af778d66278731e4" providerId="LiveId" clId="{175C91D3-145B-44FE-8F6B-AAC9243AC02F}" dt="2019-06-07T22:38:41.116" v="42" actId="2696"/>
        <pc:sldMkLst>
          <pc:docMk/>
          <pc:sldMk cId="849743991" sldId="567"/>
        </pc:sldMkLst>
      </pc:sldChg>
      <pc:sldChg chg="del">
        <pc:chgData name="sun above" userId="af778d66278731e4" providerId="LiveId" clId="{175C91D3-145B-44FE-8F6B-AAC9243AC02F}" dt="2019-06-07T22:38:42.011" v="89" actId="2696"/>
        <pc:sldMkLst>
          <pc:docMk/>
          <pc:sldMk cId="33479551" sldId="568"/>
        </pc:sldMkLst>
      </pc:sldChg>
      <pc:sldChg chg="del">
        <pc:chgData name="sun above" userId="af778d66278731e4" providerId="LiveId" clId="{175C91D3-145B-44FE-8F6B-AAC9243AC02F}" dt="2019-06-07T22:38:41.146" v="44" actId="2696"/>
        <pc:sldMkLst>
          <pc:docMk/>
          <pc:sldMk cId="1188458480" sldId="569"/>
        </pc:sldMkLst>
      </pc:sldChg>
      <pc:sldChg chg="del">
        <pc:chgData name="sun above" userId="af778d66278731e4" providerId="LiveId" clId="{175C91D3-145B-44FE-8F6B-AAC9243AC02F}" dt="2019-06-07T22:38:41.173" v="46" actId="2696"/>
        <pc:sldMkLst>
          <pc:docMk/>
          <pc:sldMk cId="2921964799" sldId="570"/>
        </pc:sldMkLst>
      </pc:sldChg>
      <pc:sldChg chg="del">
        <pc:chgData name="sun above" userId="af778d66278731e4" providerId="LiveId" clId="{175C91D3-145B-44FE-8F6B-AAC9243AC02F}" dt="2019-06-07T22:38:41.187" v="47" actId="2696"/>
        <pc:sldMkLst>
          <pc:docMk/>
          <pc:sldMk cId="3660289017" sldId="571"/>
        </pc:sldMkLst>
      </pc:sldChg>
      <pc:sldChg chg="del">
        <pc:chgData name="sun above" userId="af778d66278731e4" providerId="LiveId" clId="{175C91D3-145B-44FE-8F6B-AAC9243AC02F}" dt="2019-06-07T22:38:41.294" v="50" actId="2696"/>
        <pc:sldMkLst>
          <pc:docMk/>
          <pc:sldMk cId="995550992" sldId="572"/>
        </pc:sldMkLst>
      </pc:sldChg>
      <pc:sldChg chg="del">
        <pc:chgData name="sun above" userId="af778d66278731e4" providerId="LiveId" clId="{175C91D3-145B-44FE-8F6B-AAC9243AC02F}" dt="2019-06-07T22:38:41.303" v="51" actId="2696"/>
        <pc:sldMkLst>
          <pc:docMk/>
          <pc:sldMk cId="973726226" sldId="573"/>
        </pc:sldMkLst>
      </pc:sldChg>
      <pc:sldChg chg="del">
        <pc:chgData name="sun above" userId="af778d66278731e4" providerId="LiveId" clId="{175C91D3-145B-44FE-8F6B-AAC9243AC02F}" dt="2019-06-07T22:38:41.159" v="45" actId="2696"/>
        <pc:sldMkLst>
          <pc:docMk/>
          <pc:sldMk cId="3977813073" sldId="574"/>
        </pc:sldMkLst>
      </pc:sldChg>
      <pc:sldChg chg="del">
        <pc:chgData name="sun above" userId="af778d66278731e4" providerId="LiveId" clId="{175C91D3-145B-44FE-8F6B-AAC9243AC02F}" dt="2019-06-07T22:38:41.132" v="43" actId="2696"/>
        <pc:sldMkLst>
          <pc:docMk/>
          <pc:sldMk cId="1330976581" sldId="576"/>
        </pc:sldMkLst>
      </pc:sldChg>
      <pc:sldChg chg="del">
        <pc:chgData name="sun above" userId="af778d66278731e4" providerId="LiveId" clId="{175C91D3-145B-44FE-8F6B-AAC9243AC02F}" dt="2019-06-07T22:38:41.204" v="48" actId="2696"/>
        <pc:sldMkLst>
          <pc:docMk/>
          <pc:sldMk cId="3392344699" sldId="577"/>
        </pc:sldMkLst>
      </pc:sldChg>
      <pc:sldChg chg="del">
        <pc:chgData name="sun above" userId="af778d66278731e4" providerId="LiveId" clId="{175C91D3-145B-44FE-8F6B-AAC9243AC02F}" dt="2019-06-07T22:38:41.274" v="49" actId="2696"/>
        <pc:sldMkLst>
          <pc:docMk/>
          <pc:sldMk cId="737620701" sldId="578"/>
        </pc:sldMkLst>
      </pc:sldChg>
      <pc:sldChg chg="del">
        <pc:chgData name="sun above" userId="af778d66278731e4" providerId="LiveId" clId="{175C91D3-145B-44FE-8F6B-AAC9243AC02F}" dt="2019-06-07T22:38:41.047" v="37" actId="2696"/>
        <pc:sldMkLst>
          <pc:docMk/>
          <pc:sldMk cId="781399814" sldId="579"/>
        </pc:sldMkLst>
      </pc:sldChg>
      <pc:sldChg chg="del">
        <pc:chgData name="sun above" userId="af778d66278731e4" providerId="LiveId" clId="{175C91D3-145B-44FE-8F6B-AAC9243AC02F}" dt="2019-06-07T22:38:41.415" v="57" actId="2696"/>
        <pc:sldMkLst>
          <pc:docMk/>
          <pc:sldMk cId="3592243154" sldId="590"/>
        </pc:sldMkLst>
      </pc:sldChg>
      <pc:sldChg chg="del">
        <pc:chgData name="sun above" userId="af778d66278731e4" providerId="LiveId" clId="{175C91D3-145B-44FE-8F6B-AAC9243AC02F}" dt="2019-06-07T22:38:41.553" v="64" actId="2696"/>
        <pc:sldMkLst>
          <pc:docMk/>
          <pc:sldMk cId="2189418658" sldId="592"/>
        </pc:sldMkLst>
      </pc:sldChg>
      <pc:sldChg chg="del">
        <pc:chgData name="sun above" userId="af778d66278731e4" providerId="LiveId" clId="{175C91D3-145B-44FE-8F6B-AAC9243AC02F}" dt="2019-06-07T22:38:41.567" v="65" actId="2696"/>
        <pc:sldMkLst>
          <pc:docMk/>
          <pc:sldMk cId="355845170" sldId="593"/>
        </pc:sldMkLst>
      </pc:sldChg>
      <pc:sldChg chg="del">
        <pc:chgData name="sun above" userId="af778d66278731e4" providerId="LiveId" clId="{175C91D3-145B-44FE-8F6B-AAC9243AC02F}" dt="2019-06-07T22:38:41.581" v="66" actId="2696"/>
        <pc:sldMkLst>
          <pc:docMk/>
          <pc:sldMk cId="460506605" sldId="594"/>
        </pc:sldMkLst>
      </pc:sldChg>
      <pc:sldChg chg="del">
        <pc:chgData name="sun above" userId="af778d66278731e4" providerId="LiveId" clId="{175C91D3-145B-44FE-8F6B-AAC9243AC02F}" dt="2019-06-07T22:38:41.617" v="68" actId="2696"/>
        <pc:sldMkLst>
          <pc:docMk/>
          <pc:sldMk cId="2948253375" sldId="595"/>
        </pc:sldMkLst>
      </pc:sldChg>
      <pc:sldChg chg="del">
        <pc:chgData name="sun above" userId="af778d66278731e4" providerId="LiveId" clId="{175C91D3-145B-44FE-8F6B-AAC9243AC02F}" dt="2019-06-07T22:38:41.540" v="63" actId="2696"/>
        <pc:sldMkLst>
          <pc:docMk/>
          <pc:sldMk cId="449380294" sldId="596"/>
        </pc:sldMkLst>
      </pc:sldChg>
      <pc:sldChg chg="del">
        <pc:chgData name="sun above" userId="af778d66278731e4" providerId="LiveId" clId="{175C91D3-145B-44FE-8F6B-AAC9243AC02F}" dt="2019-06-07T22:38:41.600" v="67" actId="2696"/>
        <pc:sldMkLst>
          <pc:docMk/>
          <pc:sldMk cId="1052787752" sldId="597"/>
        </pc:sldMkLst>
      </pc:sldChg>
      <pc:sldChg chg="del">
        <pc:chgData name="sun above" userId="af778d66278731e4" providerId="LiveId" clId="{175C91D3-145B-44FE-8F6B-AAC9243AC02F}" dt="2019-06-07T22:38:41.634" v="69" actId="2696"/>
        <pc:sldMkLst>
          <pc:docMk/>
          <pc:sldMk cId="4129546056" sldId="598"/>
        </pc:sldMkLst>
      </pc:sldChg>
      <pc:sldChg chg="del">
        <pc:chgData name="sun above" userId="af778d66278731e4" providerId="LiveId" clId="{175C91D3-145B-44FE-8F6B-AAC9243AC02F}" dt="2019-06-07T22:38:41.667" v="71" actId="2696"/>
        <pc:sldMkLst>
          <pc:docMk/>
          <pc:sldMk cId="873342216" sldId="599"/>
        </pc:sldMkLst>
      </pc:sldChg>
      <pc:sldChg chg="del">
        <pc:chgData name="sun above" userId="af778d66278731e4" providerId="LiveId" clId="{175C91D3-145B-44FE-8F6B-AAC9243AC02F}" dt="2019-06-07T22:38:41.695" v="73" actId="2696"/>
        <pc:sldMkLst>
          <pc:docMk/>
          <pc:sldMk cId="2773943083" sldId="600"/>
        </pc:sldMkLst>
      </pc:sldChg>
      <pc:sldChg chg="del">
        <pc:chgData name="sun above" userId="af778d66278731e4" providerId="LiveId" clId="{175C91D3-145B-44FE-8F6B-AAC9243AC02F}" dt="2019-06-07T22:38:41.714" v="74" actId="2696"/>
        <pc:sldMkLst>
          <pc:docMk/>
          <pc:sldMk cId="1217044655" sldId="601"/>
        </pc:sldMkLst>
      </pc:sldChg>
      <pc:sldChg chg="del">
        <pc:chgData name="sun above" userId="af778d66278731e4" providerId="LiveId" clId="{175C91D3-145B-44FE-8F6B-AAC9243AC02F}" dt="2019-06-07T22:38:41.680" v="72" actId="2696"/>
        <pc:sldMkLst>
          <pc:docMk/>
          <pc:sldMk cId="4210296354" sldId="602"/>
        </pc:sldMkLst>
      </pc:sldChg>
      <pc:sldChg chg="del">
        <pc:chgData name="sun above" userId="af778d66278731e4" providerId="LiveId" clId="{175C91D3-145B-44FE-8F6B-AAC9243AC02F}" dt="2019-06-07T22:38:41.434" v="58" actId="2696"/>
        <pc:sldMkLst>
          <pc:docMk/>
          <pc:sldMk cId="3416923179" sldId="603"/>
        </pc:sldMkLst>
      </pc:sldChg>
      <pc:sldChg chg="del">
        <pc:chgData name="sun above" userId="af778d66278731e4" providerId="LiveId" clId="{175C91D3-145B-44FE-8F6B-AAC9243AC02F}" dt="2019-06-07T22:38:41.734" v="75" actId="2696"/>
        <pc:sldMkLst>
          <pc:docMk/>
          <pc:sldMk cId="1214001875" sldId="604"/>
        </pc:sldMkLst>
      </pc:sldChg>
      <pc:sldChg chg="del">
        <pc:chgData name="sun above" userId="af778d66278731e4" providerId="LiveId" clId="{175C91D3-145B-44FE-8F6B-AAC9243AC02F}" dt="2019-06-07T22:38:41.757" v="76" actId="2696"/>
        <pc:sldMkLst>
          <pc:docMk/>
          <pc:sldMk cId="332661995" sldId="607"/>
        </pc:sldMkLst>
      </pc:sldChg>
      <pc:sldChg chg="del">
        <pc:chgData name="sun above" userId="af778d66278731e4" providerId="LiveId" clId="{175C91D3-145B-44FE-8F6B-AAC9243AC02F}" dt="2019-06-07T22:38:41.520" v="62" actId="2696"/>
        <pc:sldMkLst>
          <pc:docMk/>
          <pc:sldMk cId="2358722887" sldId="608"/>
        </pc:sldMkLst>
      </pc:sldChg>
      <pc:sldChg chg="del">
        <pc:chgData name="sun above" userId="af778d66278731e4" providerId="LiveId" clId="{175C91D3-145B-44FE-8F6B-AAC9243AC02F}" dt="2019-06-07T22:38:41.377" v="55" actId="2696"/>
        <pc:sldMkLst>
          <pc:docMk/>
          <pc:sldMk cId="4089100928" sldId="616"/>
        </pc:sldMkLst>
      </pc:sldChg>
      <pc:sldChg chg="del">
        <pc:chgData name="sun above" userId="af778d66278731e4" providerId="LiveId" clId="{175C91D3-145B-44FE-8F6B-AAC9243AC02F}" dt="2019-06-07T22:38:41.342" v="53" actId="2696"/>
        <pc:sldMkLst>
          <pc:docMk/>
          <pc:sldMk cId="1879923379" sldId="618"/>
        </pc:sldMkLst>
      </pc:sldChg>
      <pc:sldChg chg="del">
        <pc:chgData name="sun above" userId="af778d66278731e4" providerId="LiveId" clId="{175C91D3-145B-44FE-8F6B-AAC9243AC02F}" dt="2019-06-07T22:38:41.476" v="60" actId="2696"/>
        <pc:sldMkLst>
          <pc:docMk/>
          <pc:sldMk cId="4147473265" sldId="622"/>
        </pc:sldMkLst>
      </pc:sldChg>
      <pc:sldChg chg="del">
        <pc:chgData name="sun above" userId="af778d66278731e4" providerId="LiveId" clId="{175C91D3-145B-44FE-8F6B-AAC9243AC02F}" dt="2019-06-07T22:38:41.457" v="59" actId="2696"/>
        <pc:sldMkLst>
          <pc:docMk/>
          <pc:sldMk cId="588139403" sldId="623"/>
        </pc:sldMkLst>
      </pc:sldChg>
      <pc:sldChg chg="del">
        <pc:chgData name="sun above" userId="af778d66278731e4" providerId="LiveId" clId="{175C91D3-145B-44FE-8F6B-AAC9243AC02F}" dt="2019-06-07T22:38:41.798" v="77" actId="2696"/>
        <pc:sldMkLst>
          <pc:docMk/>
          <pc:sldMk cId="1313736956" sldId="624"/>
        </pc:sldMkLst>
      </pc:sldChg>
      <pc:sldChg chg="del">
        <pc:chgData name="sun above" userId="af778d66278731e4" providerId="LiveId" clId="{175C91D3-145B-44FE-8F6B-AAC9243AC02F}" dt="2019-06-07T22:38:41.500" v="61" actId="2696"/>
        <pc:sldMkLst>
          <pc:docMk/>
          <pc:sldMk cId="4138277170" sldId="627"/>
        </pc:sldMkLst>
      </pc:sldChg>
      <pc:sldChg chg="del">
        <pc:chgData name="sun above" userId="af778d66278731e4" providerId="LiveId" clId="{175C91D3-145B-44FE-8F6B-AAC9243AC02F}" dt="2019-06-07T22:38:42.030" v="91" actId="2696"/>
        <pc:sldMkLst>
          <pc:docMk/>
          <pc:sldMk cId="934857668" sldId="638"/>
        </pc:sldMkLst>
      </pc:sldChg>
      <pc:sldChg chg="del">
        <pc:chgData name="sun above" userId="af778d66278731e4" providerId="LiveId" clId="{175C91D3-145B-44FE-8F6B-AAC9243AC02F}" dt="2019-06-07T22:38:41.868" v="79" actId="2696"/>
        <pc:sldMkLst>
          <pc:docMk/>
          <pc:sldMk cId="1891767439" sldId="642"/>
        </pc:sldMkLst>
      </pc:sldChg>
      <pc:sldChg chg="del">
        <pc:chgData name="sun above" userId="af778d66278731e4" providerId="LiveId" clId="{175C91D3-145B-44FE-8F6B-AAC9243AC02F}" dt="2019-06-07T22:38:41.846" v="78" actId="2696"/>
        <pc:sldMkLst>
          <pc:docMk/>
          <pc:sldMk cId="1470812227" sldId="643"/>
        </pc:sldMkLst>
      </pc:sldChg>
      <pc:sldChg chg="del">
        <pc:chgData name="sun above" userId="af778d66278731e4" providerId="LiveId" clId="{175C91D3-145B-44FE-8F6B-AAC9243AC02F}" dt="2019-06-07T22:38:41.902" v="81" actId="2696"/>
        <pc:sldMkLst>
          <pc:docMk/>
          <pc:sldMk cId="3539947089" sldId="644"/>
        </pc:sldMkLst>
      </pc:sldChg>
      <pc:sldChg chg="del">
        <pc:chgData name="sun above" userId="af778d66278731e4" providerId="LiveId" clId="{175C91D3-145B-44FE-8F6B-AAC9243AC02F}" dt="2019-06-07T22:38:41.313" v="52" actId="2696"/>
        <pc:sldMkLst>
          <pc:docMk/>
          <pc:sldMk cId="2845503754" sldId="646"/>
        </pc:sldMkLst>
      </pc:sldChg>
      <pc:sldChg chg="del">
        <pc:chgData name="sun above" userId="af778d66278731e4" providerId="LiveId" clId="{175C91D3-145B-44FE-8F6B-AAC9243AC02F}" dt="2019-06-07T22:38:41.916" v="82" actId="2696"/>
        <pc:sldMkLst>
          <pc:docMk/>
          <pc:sldMk cId="2901263307" sldId="647"/>
        </pc:sldMkLst>
      </pc:sldChg>
      <pc:sldChg chg="del">
        <pc:chgData name="sun above" userId="af778d66278731e4" providerId="LiveId" clId="{175C91D3-145B-44FE-8F6B-AAC9243AC02F}" dt="2019-06-07T22:38:41.892" v="80" actId="2696"/>
        <pc:sldMkLst>
          <pc:docMk/>
          <pc:sldMk cId="2007277059" sldId="649"/>
        </pc:sldMkLst>
      </pc:sldChg>
      <pc:sldChg chg="del">
        <pc:chgData name="sun above" userId="af778d66278731e4" providerId="LiveId" clId="{175C91D3-145B-44FE-8F6B-AAC9243AC02F}" dt="2019-06-07T22:38:41.648" v="70" actId="2696"/>
        <pc:sldMkLst>
          <pc:docMk/>
          <pc:sldMk cId="2264752151" sldId="682"/>
        </pc:sldMkLst>
      </pc:sldChg>
      <pc:sldChg chg="del">
        <pc:chgData name="sun above" userId="af778d66278731e4" providerId="LiveId" clId="{175C91D3-145B-44FE-8F6B-AAC9243AC02F}" dt="2019-06-07T22:38:41.996" v="88" actId="2696"/>
        <pc:sldMkLst>
          <pc:docMk/>
          <pc:sldMk cId="2982006793" sldId="6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6C2F-1F67-44A5-80B0-9C3A6CA33C82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A83-68FF-415A-9A02-55B4D0C3D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230-C6B6-4309-80C9-CAB93D46564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682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271588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095500"/>
            <a:ext cx="4190702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271588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095500"/>
            <a:ext cx="4211340" cy="4094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7E599-38F1-4810-B40C-4564238E6F55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9414-8F33-4E3F-A952-9544504CA7EE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0838" y="6356352"/>
            <a:ext cx="2022231" cy="365125"/>
          </a:xfrm>
        </p:spPr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D6A25-815E-4725-BD14-51ED8BC9BD9F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9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5E96-5228-467F-80D0-2ECBCC17D15E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4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B2E5-B4C8-4FE9-8181-FA32C14418EE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BE938-AE8F-479C-A40B-7DE6CC0AE479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7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9"/>
            <a:ext cx="8543924" cy="1060184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038" y="2321634"/>
            <a:ext cx="8543925" cy="3892551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8F60-763C-4F84-8F24-DD737445852F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9AC6EF-5236-4735-98AC-8902DEB1A217}"/>
              </a:ext>
            </a:extLst>
          </p:cNvPr>
          <p:cNvSpPr/>
          <p:nvPr userDrawn="1"/>
        </p:nvSpPr>
        <p:spPr bwMode="blackWhite">
          <a:xfrm>
            <a:off x="207147" y="262785"/>
            <a:ext cx="9491707" cy="637955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986577"/>
            <a:ext cx="8543925" cy="105862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3171039"/>
            <a:ext cx="8543925" cy="2918613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A1020-C5BA-46DA-ADE9-6F967CF0AABE}"/>
              </a:ext>
            </a:extLst>
          </p:cNvPr>
          <p:cNvCxnSpPr>
            <a:cxnSpLocks/>
          </p:cNvCxnSpPr>
          <p:nvPr userDrawn="1"/>
        </p:nvCxnSpPr>
        <p:spPr>
          <a:xfrm>
            <a:off x="675879" y="3045204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087542"/>
            <a:ext cx="4210050" cy="50894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A384-6E8E-4FED-B7E7-E5A1E24200AC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151168"/>
            <a:ext cx="4210050" cy="5025795"/>
          </a:xfrm>
        </p:spPr>
        <p:txBody>
          <a:bodyPr/>
          <a:lstStyle>
            <a:lvl1pPr marL="398463" indent="-398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151168"/>
            <a:ext cx="4210050" cy="5025795"/>
          </a:xfr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182880" tIns="45720" rIns="91440" bIns="45720" rtlCol="0" anchor="ctr">
            <a:normAutofit/>
          </a:bodyPr>
          <a:lstStyle>
            <a:lvl1pPr>
              <a:defRPr lang="ko-KR" altLang="en-US" sz="1400">
                <a:solidFill>
                  <a:srgbClr val="569CD6"/>
                </a:solidFill>
                <a:latin typeface="Consolas" panose="020B0609020204030204" pitchFamily="49" charset="0"/>
              </a:defRPr>
            </a:lvl1pPr>
            <a:lvl2pPr>
              <a:defRPr lang="ko-KR" altLang="en-US"/>
            </a:lvl2pPr>
            <a:lvl3pPr>
              <a:defRPr lang="ko-KR" altLang="en-US"/>
            </a:lvl3pPr>
            <a:lvl4pPr>
              <a:defRPr lang="ko-KR" altLang="en-US"/>
            </a:lvl4pPr>
            <a:lvl5pPr>
              <a:defRPr lang="en-US" dirty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DF62-74E6-4230-B273-D0D3CCDE7E84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398D1-CD94-4309-AE7E-D0AA0185D19A}"/>
              </a:ext>
            </a:extLst>
          </p:cNvPr>
          <p:cNvCxnSpPr>
            <a:cxnSpLocks/>
          </p:cNvCxnSpPr>
          <p:nvPr userDrawn="1"/>
        </p:nvCxnSpPr>
        <p:spPr>
          <a:xfrm>
            <a:off x="681038" y="1087542"/>
            <a:ext cx="85439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05756E-71AC-4422-8513-6CA67E389392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0EB1BB-D2B3-481B-A5E1-F093F8D3CD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0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4" r:id="rId4"/>
    <p:sldLayoutId id="2147483663" r:id="rId5"/>
    <p:sldLayoutId id="2147483676" r:id="rId6"/>
    <p:sldLayoutId id="2147483677" r:id="rId7"/>
    <p:sldLayoutId id="2147483664" r:id="rId8"/>
    <p:sldLayoutId id="2147483673" r:id="rId9"/>
    <p:sldLayoutId id="2147483665" r:id="rId10"/>
    <p:sldLayoutId id="2147483666" r:id="rId11"/>
    <p:sldLayoutId id="214748366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Font typeface="+mj-lt"/>
        <a:buAutoNum type="arabicPeriod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바탕" panose="0203060000010101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open?id=1O2bKwpNTc2eWoOSoeX77xKAvIwLJTGC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9e24871n0?start=2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atYkNvv1gY?start=6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youtube.com/watch?v=eYF_QVdS3y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0R_Nrw9DM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e.iitm.ac.in/~ee11b038/docs/co-ordinate%20systems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JXg5BEmc4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1858581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드론 자율 비행 이론</a:t>
            </a:r>
            <a:endParaRPr 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410014"/>
            <a:ext cx="7429500" cy="23049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성병문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한세대학교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일반대학원 </a:t>
            </a:r>
            <a:r>
              <a:rPr lang="en-US" altLang="ko-KR" dirty="0"/>
              <a:t>IT </a:t>
            </a:r>
            <a:r>
              <a:rPr lang="ko-KR" altLang="en-US" dirty="0"/>
              <a:t>융합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비행을 위한 이론적 기초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9" y="1255271"/>
            <a:ext cx="3899200" cy="4921692"/>
          </a:xfrm>
        </p:spPr>
        <p:txBody>
          <a:bodyPr/>
          <a:lstStyle/>
          <a:p>
            <a:r>
              <a:rPr lang="ko-KR" altLang="en-US" dirty="0"/>
              <a:t>드론 수학</a:t>
            </a:r>
            <a:endParaRPr lang="en-US" altLang="ko-KR" dirty="0"/>
          </a:p>
          <a:p>
            <a:r>
              <a:rPr lang="ko-KR" altLang="en-US" dirty="0"/>
              <a:t>드론 물리학</a:t>
            </a:r>
            <a:endParaRPr lang="en-US" altLang="ko-KR" dirty="0"/>
          </a:p>
          <a:p>
            <a:pPr lvl="1"/>
            <a:r>
              <a:rPr lang="ko-KR" altLang="en-US" dirty="0"/>
              <a:t>고전 역학</a:t>
            </a:r>
            <a:endParaRPr lang="en-US" altLang="ko-KR" dirty="0"/>
          </a:p>
          <a:p>
            <a:pPr lvl="1"/>
            <a:r>
              <a:rPr lang="ko-KR" altLang="en-US" dirty="0"/>
              <a:t>전자 기학</a:t>
            </a:r>
            <a:endParaRPr lang="en-US" altLang="ko-KR" dirty="0"/>
          </a:p>
          <a:p>
            <a:r>
              <a:rPr lang="ko-KR" altLang="en-US" dirty="0"/>
              <a:t>드론 항공 역학</a:t>
            </a:r>
            <a:endParaRPr lang="en-US" altLang="ko-KR" dirty="0"/>
          </a:p>
          <a:p>
            <a:pPr lvl="1"/>
            <a:r>
              <a:rPr lang="ko-KR" altLang="en-US" dirty="0"/>
              <a:t>유체 역학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53" y="1383243"/>
            <a:ext cx="4278737" cy="19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3369-38ED-4341-A670-EFE82D46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11" y="3716117"/>
            <a:ext cx="3899200" cy="24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0992-F481-4ECB-9794-E9181DB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 학습의 필요성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E2AC-A212-4B73-A73D-6638160B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94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mtClean="0"/>
              <a:t>비용의 최소화</a:t>
            </a:r>
            <a:endParaRPr lang="en-US" altLang="ko-KR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논문 </a:t>
            </a:r>
            <a:r>
              <a:rPr lang="ko-KR" altLang="en-US" smtClean="0"/>
              <a:t>이해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1729-0CDC-4887-BA32-01545106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642B-D003-4FD2-947F-DD22437A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59D7-012B-48F5-879D-2D984BF4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27F3382-ECD9-49D5-BC08-5E934C5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3" y="2477554"/>
            <a:ext cx="8135923" cy="36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수학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수학의 정의</a:t>
            </a:r>
            <a:endParaRPr lang="en-US" altLang="ko-KR" dirty="0"/>
          </a:p>
          <a:p>
            <a:r>
              <a:rPr lang="ko-KR" altLang="en-US" dirty="0"/>
              <a:t>수학사 연표</a:t>
            </a:r>
            <a:endParaRPr lang="en-US" altLang="ko-KR" dirty="0"/>
          </a:p>
          <a:p>
            <a:r>
              <a:rPr lang="ko-KR" altLang="en-US" dirty="0"/>
              <a:t>수학의 기호</a:t>
            </a:r>
            <a:endParaRPr lang="en-US" altLang="ko-KR" dirty="0"/>
          </a:p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altLang="ko-KR" dirty="0"/>
          </a:p>
          <a:p>
            <a:r>
              <a:rPr lang="ko-KR" altLang="en-US" dirty="0"/>
              <a:t>집합</a:t>
            </a:r>
            <a:endParaRPr lang="en-US" altLang="ko-KR" dirty="0"/>
          </a:p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9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060-3AEA-4EDE-B0B7-BDB95F1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4" cy="363551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수학은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전세계 표준의 과학</a:t>
            </a:r>
            <a:r>
              <a:rPr lang="en-US" altLang="ko-KR" sz="1800" dirty="0"/>
              <a:t> </a:t>
            </a:r>
            <a:r>
              <a:rPr lang="ko-KR" altLang="en-US" sz="1800" dirty="0"/>
              <a:t>및 공학용 언어이다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생각하기 위한 도구이다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수학은 피라미드형 언어이다</a:t>
            </a:r>
            <a:r>
              <a:rPr lang="en-US" altLang="ko-KR" sz="18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/>
              <a:t>수학은 공리로 부터 출발한다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공리</a:t>
            </a:r>
            <a:r>
              <a:rPr lang="en-US" altLang="ko-KR" sz="1800" dirty="0"/>
              <a:t>(</a:t>
            </a:r>
            <a:r>
              <a:rPr lang="ko-KR" altLang="en-US" sz="1800" dirty="0"/>
              <a:t>公理</a:t>
            </a:r>
            <a:r>
              <a:rPr lang="en-US" altLang="ko-KR" sz="1800" dirty="0"/>
              <a:t>, axiom)</a:t>
            </a:r>
            <a:r>
              <a:rPr lang="ko-KR" altLang="en-US" sz="1800" dirty="0"/>
              <a:t>는 어떤 이론체계에서 가장 기초적인 근거가 되는 명제</a:t>
            </a:r>
            <a:r>
              <a:rPr lang="en-US" altLang="ko-KR" sz="1800" dirty="0"/>
              <a:t>(</a:t>
            </a:r>
            <a:r>
              <a:rPr lang="ko-KR" altLang="en-US" sz="1800" dirty="0"/>
              <a:t>命題</a:t>
            </a:r>
            <a:r>
              <a:rPr lang="en-US" altLang="ko-KR" sz="1800" dirty="0"/>
              <a:t>)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지식이 참된 것이 되기 위해서는 근거가 필요하나 더 이상 증명되지 않는 명제가 공리이다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정리</a:t>
            </a:r>
            <a:r>
              <a:rPr lang="en-US" altLang="ko-KR" sz="1800" dirty="0"/>
              <a:t>(</a:t>
            </a:r>
            <a:r>
              <a:rPr lang="ko-KR" altLang="en-US" sz="1800" dirty="0"/>
              <a:t>定理</a:t>
            </a:r>
            <a:r>
              <a:rPr lang="en-US" altLang="ko-KR" sz="1800" dirty="0"/>
              <a:t>)</a:t>
            </a:r>
            <a:r>
              <a:rPr lang="ko-KR" altLang="en-US" sz="1800" dirty="0"/>
              <a:t>는 증명된 명제이다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13</a:t>
            </a:fld>
            <a:endParaRPr 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30011" y="5044657"/>
            <a:ext cx="5054745" cy="947695"/>
            <a:chOff x="2730011" y="5044657"/>
            <a:chExt cx="5054745" cy="947695"/>
          </a:xfrm>
        </p:grpSpPr>
        <p:sp>
          <p:nvSpPr>
            <p:cNvPr id="7" name="정육면체 6"/>
            <p:cNvSpPr/>
            <p:nvPr/>
          </p:nvSpPr>
          <p:spPr>
            <a:xfrm>
              <a:off x="6842939" y="5059956"/>
              <a:ext cx="941817" cy="91709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974181" y="5057186"/>
              <a:ext cx="970005" cy="92263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3745914" y="5044657"/>
              <a:ext cx="329513" cy="947695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순서도: 연결자 10"/>
            <p:cNvSpPr/>
            <p:nvPr/>
          </p:nvSpPr>
          <p:spPr>
            <a:xfrm>
              <a:off x="2730011" y="5456720"/>
              <a:ext cx="117149" cy="12356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16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74AD-F4D3-4FAB-9EAF-BD35048D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수학사 연표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B6B5-1B2B-47FD-AE9E-B380AE5B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087542"/>
            <a:ext cx="4210050" cy="508942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</a:t>
            </a:r>
            <a:r>
              <a:rPr lang="en-US" altLang="ko-KR" sz="1400" dirty="0"/>
              <a:t>3000</a:t>
            </a:r>
            <a:r>
              <a:rPr lang="ko-KR" altLang="en-US" sz="1400" dirty="0"/>
              <a:t>년   이집트</a:t>
            </a:r>
            <a:r>
              <a:rPr lang="en-US" altLang="ko-KR" sz="1400" dirty="0"/>
              <a:t>, </a:t>
            </a:r>
            <a:r>
              <a:rPr lang="ko-KR" altLang="en-US" sz="1400" dirty="0"/>
              <a:t>십진법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540</a:t>
            </a:r>
            <a:r>
              <a:rPr lang="ko-KR" altLang="en-US" sz="1400" dirty="0"/>
              <a:t>년  피타고라스 활동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300</a:t>
            </a:r>
            <a:r>
              <a:rPr lang="ko-KR" altLang="en-US" sz="1400" dirty="0"/>
              <a:t>년   유클리드 기하학 체계 마련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BC</a:t>
            </a:r>
            <a:r>
              <a:rPr lang="ko-KR" altLang="en-US" sz="1400" dirty="0"/>
              <a:t>   </a:t>
            </a:r>
            <a:r>
              <a:rPr lang="en-US" altLang="ko-KR" sz="1400" dirty="0"/>
              <a:t>250</a:t>
            </a:r>
            <a:r>
              <a:rPr lang="ko-KR" altLang="en-US" sz="1400" dirty="0"/>
              <a:t>년   아르키메데스</a:t>
            </a:r>
            <a:r>
              <a:rPr lang="en-US" altLang="ko-KR" sz="1400" dirty="0"/>
              <a:t>, </a:t>
            </a:r>
            <a:r>
              <a:rPr lang="ko-KR" altLang="en-US" sz="1400"/>
              <a:t>원주율 계산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876</a:t>
            </a:r>
            <a:r>
              <a:rPr lang="ko-KR" altLang="en-US" sz="1400"/>
              <a:t>년 경      기호 </a:t>
            </a:r>
            <a:r>
              <a:rPr lang="en-US" altLang="ko-KR" sz="1400" dirty="0"/>
              <a:t>0, </a:t>
            </a:r>
            <a:r>
              <a:rPr lang="ko-KR" altLang="en-US" sz="1400" dirty="0"/>
              <a:t>인도에서 등장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1100</a:t>
            </a:r>
            <a:r>
              <a:rPr lang="ko-KR" altLang="en-US" sz="1400" dirty="0"/>
              <a:t>년 경   아라비아 숫자가 유럽에 전파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1150</a:t>
            </a:r>
            <a:r>
              <a:rPr lang="ko-KR" altLang="en-US" sz="1400"/>
              <a:t>년</a:t>
            </a:r>
            <a:r>
              <a:rPr lang="en-US" altLang="ko-KR" sz="1400"/>
              <a:t>    </a:t>
            </a:r>
            <a:r>
              <a:rPr lang="ko-KR" altLang="en-US" sz="1400"/>
              <a:t>양수와 음수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1514</a:t>
            </a:r>
            <a:r>
              <a:rPr lang="ko-KR" altLang="en-US" sz="1400" dirty="0"/>
              <a:t>년</a:t>
            </a:r>
            <a:r>
              <a:rPr lang="ko-KR" altLang="en-US" sz="1400"/>
              <a:t>	  대수식에 </a:t>
            </a:r>
            <a:r>
              <a:rPr lang="ko-KR" altLang="en-US" sz="1400" dirty="0"/>
              <a:t>처음으로 </a:t>
            </a:r>
            <a:r>
              <a:rPr lang="en-US" altLang="ko-KR" sz="1400" dirty="0"/>
              <a:t>'</a:t>
            </a:r>
            <a:r>
              <a:rPr lang="ko-KR" altLang="en-US" sz="1400" dirty="0"/>
              <a:t>＋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－</a:t>
            </a:r>
            <a:r>
              <a:rPr lang="en-US" altLang="ko-KR" sz="1400" dirty="0"/>
              <a:t>'</a:t>
            </a:r>
            <a:r>
              <a:rPr lang="ko-KR" altLang="en-US" sz="1400" dirty="0"/>
              <a:t>기호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1557</a:t>
            </a:r>
            <a:r>
              <a:rPr lang="ko-KR" altLang="en-US" sz="1400" dirty="0"/>
              <a:t>년</a:t>
            </a:r>
            <a:r>
              <a:rPr lang="ko-KR" altLang="en-US" sz="1400"/>
              <a:t>	  수학에 </a:t>
            </a:r>
            <a:r>
              <a:rPr lang="ko-KR" altLang="en-US" sz="1400" dirty="0"/>
              <a:t>등호</a:t>
            </a:r>
            <a:r>
              <a:rPr lang="en-US" altLang="ko-KR" sz="1400" dirty="0"/>
              <a:t>(=)</a:t>
            </a:r>
            <a:r>
              <a:rPr lang="ko-KR" altLang="en-US" sz="1400" dirty="0"/>
              <a:t>를 도입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C68DB-5A84-4EB9-A062-EE7A4C636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2" y="1087542"/>
            <a:ext cx="4775039" cy="50894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1614</a:t>
            </a:r>
            <a:r>
              <a:rPr lang="ko-KR" altLang="en-US" sz="1400" dirty="0"/>
              <a:t>년   네이피어</a:t>
            </a:r>
            <a:r>
              <a:rPr lang="en-US" altLang="ko-KR" sz="1400" dirty="0"/>
              <a:t>, </a:t>
            </a:r>
            <a:r>
              <a:rPr lang="ko-KR" altLang="en-US" sz="1400" dirty="0"/>
              <a:t>로그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1654</a:t>
            </a:r>
            <a:r>
              <a:rPr lang="ko-KR" altLang="en-US" sz="1400" dirty="0"/>
              <a:t>년   파스칼</a:t>
            </a:r>
            <a:r>
              <a:rPr lang="en-US" altLang="ko-KR" sz="1400" dirty="0"/>
              <a:t>, </a:t>
            </a:r>
            <a:r>
              <a:rPr lang="ko-KR" altLang="en-US" sz="1400"/>
              <a:t>페르마 확률론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1669</a:t>
            </a:r>
            <a:r>
              <a:rPr lang="ko-KR" altLang="en-US" sz="1400" dirty="0"/>
              <a:t>년   뉴턴</a:t>
            </a:r>
            <a:r>
              <a:rPr lang="en-US" altLang="ko-KR" sz="1400" dirty="0"/>
              <a:t>, </a:t>
            </a:r>
            <a:r>
              <a:rPr lang="ko-KR" altLang="en-US" sz="1400" dirty="0"/>
              <a:t>미적분학 발견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1717</a:t>
            </a:r>
            <a:r>
              <a:rPr lang="ko-KR" altLang="en-US" sz="1400" dirty="0"/>
              <a:t>년   원주율의 값을 소수점 아래 </a:t>
            </a:r>
            <a:r>
              <a:rPr lang="en-US" altLang="ko-KR" sz="1400" dirty="0"/>
              <a:t>72</a:t>
            </a:r>
            <a:r>
              <a:rPr lang="ko-KR" altLang="en-US" sz="1400" dirty="0"/>
              <a:t>자리까지 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가우스</a:t>
            </a:r>
            <a:r>
              <a:rPr lang="en-US" altLang="ko-KR" sz="1400" dirty="0"/>
              <a:t>, </a:t>
            </a:r>
            <a:r>
              <a:rPr lang="ko-KR" altLang="en-US" sz="1400" dirty="0"/>
              <a:t>비유클리드 기하학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1811</a:t>
            </a:r>
            <a:r>
              <a:rPr lang="ko-KR" altLang="en-US" sz="1400" dirty="0"/>
              <a:t>년   푸리에</a:t>
            </a:r>
            <a:r>
              <a:rPr lang="en-US" altLang="ko-KR" sz="1400" dirty="0"/>
              <a:t>, </a:t>
            </a:r>
            <a:r>
              <a:rPr lang="ko-KR" altLang="en-US" sz="1400" dirty="0"/>
              <a:t>급수의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</a:t>
            </a:r>
            <a:r>
              <a:rPr lang="ko-KR" altLang="en-US" sz="1400" dirty="0"/>
              <a:t>세기   칸토어</a:t>
            </a:r>
            <a:r>
              <a:rPr lang="en-US" altLang="ko-KR" sz="1400" dirty="0"/>
              <a:t>, </a:t>
            </a:r>
            <a:r>
              <a:rPr lang="ko-KR" altLang="en-US" sz="1400"/>
              <a:t>집합론과 무한대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1994</a:t>
            </a:r>
            <a:r>
              <a:rPr lang="ko-KR" altLang="en-US" sz="1400" dirty="0"/>
              <a:t>년   와일스</a:t>
            </a:r>
            <a:r>
              <a:rPr lang="en-US" altLang="ko-KR" sz="1400" dirty="0"/>
              <a:t>, </a:t>
            </a:r>
            <a:r>
              <a:rPr lang="ko-KR" altLang="en-US" sz="1400" dirty="0"/>
              <a:t>페르마의 마지막 정리 증명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2002</a:t>
            </a:r>
            <a:r>
              <a:rPr lang="ko-KR" altLang="en-US" sz="1400" dirty="0"/>
              <a:t>년   페렐만</a:t>
            </a:r>
            <a:r>
              <a:rPr lang="en-US" altLang="ko-KR" sz="1400" dirty="0"/>
              <a:t>, </a:t>
            </a:r>
            <a:r>
              <a:rPr lang="ko-KR" altLang="en-US" sz="1400" dirty="0"/>
              <a:t>푸앵카레 추측 증명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8DB1-A3D8-4DD7-BF8B-C593F46A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D51C-5497-4D8A-B2D4-E18349C1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E8F6-D1FA-4EED-AB18-CFD52772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FD8C-838A-41C3-B0A6-EFF83B7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직각 삼각형의 면적이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 임을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2FA36-719F-4AFF-8534-CD47F3DD9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699364"/>
              </a:xfrm>
              <a:blipFill>
                <a:blip r:embed="rId2"/>
                <a:stretch>
                  <a:fillRect l="-1499" t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1A-550E-40A0-ACD2-8A7AC95C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E1E-FFA1-4CF1-8A5F-4ADCFC52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C0D1-6983-4B37-8BC6-F4ABE32F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2C003-8E26-49F8-B504-90C09533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04" y="2346793"/>
            <a:ext cx="4379261" cy="33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5E1-694A-4505-A0E7-D7081BA3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수학의 기호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C4112-0C62-425E-8DEC-5573C204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78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수학은 피라미드형 언어이다</a:t>
            </a:r>
            <a:r>
              <a:rPr lang="en-US" altLang="ko-KR" dirty="0"/>
              <a:t>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A symbol is worth a thousand words.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수학의 기호는 이전 기호를 기반으로 정의된다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5097-5215-4503-B73D-4588C0A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1743-72E2-4911-B1D0-3C484628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7BE-4335-4F54-A76B-F024B0C9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9464-330C-404E-9349-B32BB003347C}"/>
              </a:ext>
            </a:extLst>
          </p:cNvPr>
          <p:cNvGrpSpPr/>
          <p:nvPr/>
        </p:nvGrpSpPr>
        <p:grpSpPr>
          <a:xfrm>
            <a:off x="7633982" y="136523"/>
            <a:ext cx="2067471" cy="1767778"/>
            <a:chOff x="4866689" y="2291842"/>
            <a:chExt cx="5614434" cy="4434868"/>
          </a:xfrm>
        </p:grpSpPr>
        <p:pic>
          <p:nvPicPr>
            <p:cNvPr id="17" name="Picture 2" descr="https://upload.wikimedia.org/wikipedia/en/0/0b/1913_Piqua_Ohio_Advertisement_-_One_Look_Is_Worth_a_Thousand_Words.jpg">
              <a:extLst>
                <a:ext uri="{FF2B5EF4-FFF2-40B4-BE49-F238E27FC236}">
                  <a16:creationId xmlns:a16="http://schemas.microsoft.com/office/drawing/2014/main" id="{D91E09F0-0F2D-4462-87A7-22EB50FAB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210" y="2291842"/>
              <a:ext cx="3255393" cy="37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238B6-65E1-4B65-9D55-46F53DEFF4B8}"/>
                </a:ext>
              </a:extLst>
            </p:cNvPr>
            <p:cNvSpPr/>
            <p:nvPr/>
          </p:nvSpPr>
          <p:spPr>
            <a:xfrm>
              <a:off x="4866689" y="6082369"/>
              <a:ext cx="5614434" cy="644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" panose="020B0604020202020204" pitchFamily="34" charset="0"/>
                </a:rPr>
                <a:t>1913 newspaper advertisement</a:t>
              </a:r>
              <a:endParaRPr lang="en-US" sz="1000" b="1" dirty="0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/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13726E-E98A-49B8-9DBF-6F3ABD62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5" y="5581604"/>
                <a:ext cx="227849" cy="241072"/>
              </a:xfrm>
              <a:prstGeom prst="rect">
                <a:avLst/>
              </a:prstGeom>
              <a:blipFill>
                <a:blip r:embed="rId3"/>
                <a:stretch>
                  <a:fillRect l="-21622" r="-2162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/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99D18-807D-433E-A697-934F7510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5154952"/>
                <a:ext cx="219769" cy="241072"/>
              </a:xfrm>
              <a:prstGeom prst="rect">
                <a:avLst/>
              </a:prstGeom>
              <a:blipFill>
                <a:blip r:embed="rId4"/>
                <a:stretch>
                  <a:fillRect l="-16667" r="-194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/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932FBD-CA54-4486-A6F1-CE5843A3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67" y="3989207"/>
                <a:ext cx="186870" cy="241072"/>
              </a:xfrm>
              <a:prstGeom prst="rect">
                <a:avLst/>
              </a:prstGeom>
              <a:blipFill>
                <a:blip r:embed="rId5"/>
                <a:stretch>
                  <a:fillRect l="-32258" r="-22581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/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22C799-E35B-45E2-96D9-22311244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20" y="4444727"/>
                <a:ext cx="420860" cy="389231"/>
              </a:xfrm>
              <a:prstGeom prst="rect">
                <a:avLst/>
              </a:prstGeom>
              <a:blipFill>
                <a:blip r:embed="rId6"/>
                <a:stretch>
                  <a:fillRect l="-121739" t="-171875" r="-157971" b="-2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/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E19F5C-8CEC-46EA-BD79-F7A924BE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96" y="2966313"/>
                <a:ext cx="331530" cy="632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/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5DBAA-3842-420A-8E41-0589E347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1" y="4412890"/>
                <a:ext cx="327199" cy="452904"/>
              </a:xfrm>
              <a:prstGeom prst="rect">
                <a:avLst/>
              </a:prstGeom>
              <a:blipFill>
                <a:blip r:embed="rId8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/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2570A5-C8D3-4D79-819E-65CFAF27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88" y="3012213"/>
                <a:ext cx="322352" cy="457703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/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8458E1-5F09-4777-A1E7-CC672131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23" y="3027891"/>
                <a:ext cx="317502" cy="45837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/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36A0C0-E114-4660-AA98-8AA31448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42" y="4652184"/>
                <a:ext cx="192299" cy="241072"/>
              </a:xfrm>
              <a:prstGeom prst="rect">
                <a:avLst/>
              </a:prstGeom>
              <a:blipFill>
                <a:blip r:embed="rId11"/>
                <a:stretch>
                  <a:fillRect l="-29032" r="-3225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/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4726C3-983D-4304-9955-F9A450C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824" y="2966313"/>
                <a:ext cx="331530" cy="632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4BAB9D2F-D68C-48CA-B1F3-EA1CE4145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4909" y="3033459"/>
            <a:ext cx="1987972" cy="57998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72FE762-10B4-4A76-9375-29324EB43CAE}"/>
              </a:ext>
            </a:extLst>
          </p:cNvPr>
          <p:cNvGrpSpPr/>
          <p:nvPr/>
        </p:nvGrpSpPr>
        <p:grpSpPr>
          <a:xfrm>
            <a:off x="6422368" y="4067205"/>
            <a:ext cx="3153267" cy="700223"/>
            <a:chOff x="4537583" y="3279680"/>
            <a:chExt cx="3153267" cy="700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FD8F6D-5FEA-4578-9D55-20C5265A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37583" y="3409006"/>
              <a:ext cx="1987972" cy="347140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8EF9BF40-DF72-43AC-8514-28A0CA41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277" y="3279680"/>
              <a:ext cx="1116573" cy="700223"/>
            </a:xfrm>
            <a:prstGeom prst="rect">
              <a:avLst/>
            </a:prstGeom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1AF5AFD-4741-4C73-BC8C-0F3264F2D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8895" y="5152919"/>
            <a:ext cx="2086266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/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97C1E370-86EB-4296-94FE-FE9F0E5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01" y="4242271"/>
                <a:ext cx="1847301" cy="6544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FC4F723-CE73-43AE-A76C-C9B92F7A9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7001" y="3758525"/>
            <a:ext cx="866232" cy="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1-9BD2-41B0-8749-B0F6C1B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59A-D0A8-4050-BA46-545BE8DA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endParaRPr lang="en-US" altLang="ko-KR" dirty="0"/>
          </a:p>
          <a:p>
            <a:r>
              <a:rPr lang="ko-KR" altLang="en-US" dirty="0"/>
              <a:t>적분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3396-7C42-4378-84F6-C9174834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3CE4-38C5-4F87-A46F-AF661228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8A75-B140-4541-B35F-162C635B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E9A8-0828-424C-9011-2E8474AE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미분</a:t>
            </a:r>
            <a:r>
              <a:rPr lang="en-US" altLang="ko-KR" dirty="0"/>
              <a:t>(Derivative)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7A997-4EF8-4CC8-A053-3EA7AEC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839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미분은 함수의 순간 변화율이다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F2E9-3D3C-4606-B5FC-5169F9EA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9B7-4D62-49B1-83A5-12D4E38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42FA-0CD7-48A0-AF0F-BEC4AA34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580F0-6A42-490C-BE1B-C27B3D66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6" y="2115558"/>
            <a:ext cx="5121787" cy="962484"/>
          </a:xfrm>
          <a:prstGeom prst="rect">
            <a:avLst/>
          </a:prstGeom>
        </p:spPr>
      </p:pic>
      <p:pic>
        <p:nvPicPr>
          <p:cNvPr id="1028" name="Picture 4" descr="í ì ì´ ì ì ì ê°ê¹ìì§ë ê³¼ì ì ëíë¸ ì ëë©ì´ì">
            <a:extLst>
              <a:ext uri="{FF2B5EF4-FFF2-40B4-BE49-F238E27FC236}">
                <a16:creationId xmlns:a16="http://schemas.microsoft.com/office/drawing/2014/main" id="{1817959F-E3A4-4145-AE1A-85058AC401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2" y="3661880"/>
            <a:ext cx="3165556" cy="2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F7F6-D3D7-4557-8B6A-21FC5F3C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적분</a:t>
            </a:r>
            <a:r>
              <a:rPr lang="en-US" altLang="ko-KR" dirty="0"/>
              <a:t>(Integration)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33D-0A38-446F-9901-08AEA285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426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적분은 함수의 순간 변화량의 합이다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882B-31B3-41FD-A0B1-81B1BD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BC95-329B-48BD-B6DF-E6690449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5D2D-00BC-4D99-BCDC-C1208656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9B23A-9D43-4B68-9AC2-E432CBEC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57" y="2236915"/>
            <a:ext cx="6868484" cy="762106"/>
          </a:xfrm>
          <a:prstGeom prst="rect">
            <a:avLst/>
          </a:prstGeom>
        </p:spPr>
      </p:pic>
      <p:pic>
        <p:nvPicPr>
          <p:cNvPr id="2050" name="Picture 2" descr="https://upload.wikimedia.org/wikipedia/commons/thumb/9/91/Integral_approximations.svg/1024px-Integral_approximations.svg.png">
            <a:extLst>
              <a:ext uri="{FF2B5EF4-FFF2-40B4-BE49-F238E27FC236}">
                <a16:creationId xmlns:a16="http://schemas.microsoft.com/office/drawing/2014/main" id="{40CDC9BB-0E75-478E-B9AD-A7031B78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52" y="3516735"/>
            <a:ext cx="2566295" cy="25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1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BEE-E4DD-491A-B5FB-9403EA7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개요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FF04-C262-4E8E-A1DC-ACEDFF5C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과정의 목적</a:t>
            </a:r>
            <a:endParaRPr lang="en-US" altLang="ko-KR" dirty="0"/>
          </a:p>
          <a:p>
            <a:r>
              <a:rPr lang="ko-KR" altLang="en-US" dirty="0"/>
              <a:t>자율 비행 기술 역사</a:t>
            </a:r>
            <a:endParaRPr lang="en-US" altLang="ko-KR" dirty="0"/>
          </a:p>
          <a:p>
            <a:r>
              <a:rPr lang="ko-KR" altLang="en-US" dirty="0"/>
              <a:t>자율 비행 정의</a:t>
            </a:r>
            <a:endParaRPr lang="en-US" altLang="ko-KR" dirty="0"/>
          </a:p>
          <a:p>
            <a:r>
              <a:rPr lang="ko-KR" altLang="en-US"/>
              <a:t>자율 비행의 이론적 기초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9DBC-4DC2-4546-893E-D683F92C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2C1-5268-4D1B-8520-2046C94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D84F-22AE-4F1D-AAEB-CD5E5C2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A6D-5CD0-477D-A918-23A60A83B0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구의 표면적 공식 증명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반지름이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인 원의 면적이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구의 표면적은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임을 </a:t>
                </a:r>
                <a:r>
                  <a:rPr lang="en-US" dirty="0"/>
                  <a:t>Cartesian </a:t>
                </a:r>
                <a:r>
                  <a:rPr lang="ko-KR" altLang="en-US" dirty="0"/>
                  <a:t>좌표계를 이용하여 증명하세요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A40D5-2502-4004-BC4E-89E1892F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1199086"/>
              </a:xfrm>
              <a:blipFill>
                <a:blip r:embed="rId2"/>
                <a:stretch>
                  <a:fillRect l="-1285" t="-7107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C4EC-4D43-4276-8794-CE92F45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0EBB-C701-47E5-9ACB-3193EF21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7D68-9FCF-442F-8B38-4635C15C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https://ds055uzetaobb.cloudfront.net/brioche/uploads/Fv9rxkzWWN-90675.svg?width=350">
            <a:extLst>
              <a:ext uri="{FF2B5EF4-FFF2-40B4-BE49-F238E27FC236}">
                <a16:creationId xmlns:a16="http://schemas.microsoft.com/office/drawing/2014/main" id="{2DCA2CAF-ACFB-4F76-8A5A-BF9592DF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4" y="3207980"/>
            <a:ext cx="4982151" cy="23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2783-4BAB-48E3-A206-C0E979F444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smtClean="0"/>
              <a:t>구의 표면적 증명의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8A96-2B3C-452F-935D-645F1C34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81E6-BBC2-4F1D-BF13-E0954DFE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2EA0-76D0-4621-8027-4FC1999B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630DBD9-8EEA-4422-BE5C-C8EF758E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13359"/>
            <a:ext cx="8543925" cy="48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1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9EE-95AA-4AFB-851E-EE38A2C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9062-26D5-4B21-919A-9E8A4617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정의</a:t>
            </a:r>
            <a:endParaRPr lang="en-US" altLang="ko-KR" dirty="0"/>
          </a:p>
          <a:p>
            <a:r>
              <a:rPr lang="ko-KR" altLang="en-US" dirty="0"/>
              <a:t>집합의 예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FD7-DCD5-4612-8A1B-A31D6C90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0AAF-E685-4235-B6EE-2D1682BA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8DEC-CCDD-402E-9A3B-C2DA069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F32E-985E-4D82-AB74-27B3E4D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(Set)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집합은 수학에서 가장 기본적인 개념이다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집합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集合</a:t>
                </a:r>
                <a:r>
                  <a:rPr lang="en-US" altLang="ko-KR" dirty="0"/>
                  <a:t>, set)</a:t>
                </a:r>
                <a:r>
                  <a:rPr lang="ko-KR" altLang="en-US" dirty="0"/>
                  <a:t>은 명확한 기준에 의하여 주어진 서로 다른 원소</a:t>
                </a:r>
                <a:r>
                  <a:rPr lang="en-US" altLang="ko-KR" dirty="0"/>
                  <a:t>(element)</a:t>
                </a:r>
                <a:r>
                  <a:rPr lang="ko-KR" altLang="en-US" dirty="0"/>
                  <a:t>들이 모여 이루는 새로운 대상이다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어떤 원소들이 집합에 속하는지 여부는 명확해야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원소들의 순서나 연산등이 정의되지 않는다</a:t>
                </a:r>
                <a:r>
                  <a:rPr lang="en-US" altLang="ko-KR" dirty="0"/>
                  <a:t>.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dirty="0"/>
                  <a:t>a </a:t>
                </a:r>
                <a:r>
                  <a:rPr lang="ko-KR" altLang="en-US" dirty="0"/>
                  <a:t>원소가 집합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에 속하는 것을 나타낸다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53F1-135D-42A7-8B7D-4E61C04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1"/>
                <a:ext cx="8543925" cy="2981169"/>
              </a:xfrm>
              <a:blipFill>
                <a:blip r:embed="rId2"/>
                <a:stretch>
                  <a:fillRect l="-642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FCE72-B3DB-48A3-BE73-8690209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E460-6F0D-44D2-8180-7950ECD1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4FF4-EA8D-49CE-A02E-40BD38D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23</a:t>
            </a:fld>
            <a:endParaRPr lang="en-US"/>
          </a:p>
        </p:txBody>
      </p:sp>
      <p:pic>
        <p:nvPicPr>
          <p:cNvPr id="1036" name="Picture 12" descr="https://upload.wikimedia.org/wikipedia/commons/thumb/3/37/Example_of_a_set.svg/220px-Example_of_a_set.svg.png">
            <a:extLst>
              <a:ext uri="{FF2B5EF4-FFF2-40B4-BE49-F238E27FC236}">
                <a16:creationId xmlns:a16="http://schemas.microsoft.com/office/drawing/2014/main" id="{CDB09573-E2DA-41CD-ACC9-F679278C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27" y="3940079"/>
            <a:ext cx="2789111" cy="23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3138-DD0B-4691-AF8C-27E4BB55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N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자연수의 집합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문맥에 따라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시작할 수도 있고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부터 시작할 수도 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 = { …, -2, -1, 0, 1, 2, …}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정수의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Q</a:t>
                </a:r>
                <a:r>
                  <a:rPr lang="en-US" dirty="0"/>
                  <a:t> = { m/n : m, 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Z</a:t>
                </a:r>
                <a:r>
                  <a:rPr lang="en-US" dirty="0"/>
                  <a:t>, n ≠ 0 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유리수의 집합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실수의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C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: a, b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복소수의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H</a:t>
                </a:r>
                <a:r>
                  <a:rPr lang="en-US" dirty="0"/>
                  <a:t> = { a + b</a:t>
                </a:r>
                <a:r>
                  <a:rPr lang="en-US" i="1" dirty="0"/>
                  <a:t>i</a:t>
                </a:r>
                <a:r>
                  <a:rPr lang="en-US" dirty="0"/>
                  <a:t> + </a:t>
                </a:r>
                <a:r>
                  <a:rPr lang="en-US" dirty="0" err="1"/>
                  <a:t>c</a:t>
                </a:r>
                <a:r>
                  <a:rPr lang="en-US" i="1" dirty="0" err="1"/>
                  <a:t>j</a:t>
                </a:r>
                <a:r>
                  <a:rPr lang="en-US" dirty="0"/>
                  <a:t> + d</a:t>
                </a:r>
                <a:r>
                  <a:rPr lang="en-US" i="1" dirty="0"/>
                  <a:t>k</a:t>
                </a:r>
                <a:r>
                  <a:rPr lang="en-US" dirty="0"/>
                  <a:t> : a, b, c, 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stellar" panose="020A0402060406010301" pitchFamily="18" charset="0"/>
                  </a:rPr>
                  <a:t>R</a:t>
                </a:r>
                <a:r>
                  <a:rPr lang="en-US" dirty="0"/>
                  <a:t>}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dirty="0"/>
                  <a:t>사원수의 집합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234AD-249F-4CB0-905C-1D2F93CAA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2E9A-CFE0-4592-A15E-C3B86309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74A9D-7C27-4A88-A527-78005C9D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1EF8-516C-43B8-8425-D6D379F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C71E-1F44-418D-9DBB-5CADCADF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EC43-4A28-474A-8BED-EC9D5672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1A8-24E7-4DA0-A946-F6C40030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F84A0-0DE7-4521-8991-2A339547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39E8-4C7A-477B-AD3D-86CB785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CF7-80D4-49A7-8B5E-C8F06866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</a:t>
            </a:r>
            <a:r>
              <a:rPr lang="en-US" altLang="ko-KR" dirty="0"/>
              <a:t>, </a:t>
            </a:r>
            <a:r>
              <a:rPr lang="ko-KR" altLang="en-US" dirty="0"/>
              <a:t>텐서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2F15-9C78-470A-BE89-DA7C1DFB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682C-6F11-437C-8CA0-F24C45F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7DB9-67A4-433F-996E-DF94E0B2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16651-9273-4CC5-8806-E2D5C5E8D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874" y="2124687"/>
            <a:ext cx="8543925" cy="31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495-F4EF-48DF-9F00-6E3C34BF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E97-3709-4F75-8975-A1057A55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3467731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정의</a:t>
            </a:r>
            <a:endParaRPr lang="en-US" altLang="ko-KR" sz="2400" dirty="0"/>
          </a:p>
          <a:p>
            <a:pPr lvl="1"/>
            <a:r>
              <a:rPr lang="ko-KR" altLang="en-US" sz="2400" dirty="0"/>
              <a:t>하나의 숫자로만 표시되는 양</a:t>
            </a:r>
            <a:endParaRPr lang="en-US" altLang="ko-KR" sz="2400" dirty="0"/>
          </a:p>
          <a:p>
            <a:pPr lvl="1"/>
            <a:r>
              <a:rPr lang="ko-KR" altLang="en-US" sz="2400" dirty="0"/>
              <a:t>단지 크기만 있는 물리량</a:t>
            </a:r>
            <a:endParaRPr lang="en-US" altLang="ko-KR" sz="2400" dirty="0"/>
          </a:p>
          <a:p>
            <a:r>
              <a:rPr lang="ko-KR" altLang="en-US" sz="2400" dirty="0"/>
              <a:t>벡터 공간에서 벡터를 곱할 수 있는 양</a:t>
            </a:r>
            <a:endParaRPr lang="en-US" altLang="ko-KR" sz="2400" dirty="0"/>
          </a:p>
          <a:p>
            <a:r>
              <a:rPr lang="ko-KR" altLang="en-US" sz="2400" dirty="0"/>
              <a:t>그리스 알파벳 소문자로 표기한다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1 m</a:t>
            </a:r>
          </a:p>
          <a:p>
            <a:pPr lvl="1"/>
            <a:r>
              <a:rPr lang="en-US" altLang="ko-KR" sz="2400" dirty="0"/>
              <a:t>59.9 Kg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BFEB-41E9-400B-8FAE-9A9E1C8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9425-0A86-4F96-A11B-6059499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4B664-D838-42A6-919E-E605AC40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https://mblogthumb-phinf.pstatic.net/MjAxNzAxMDRfMjgz/MDAxNDgzNTEzNjUxMjg2.pWjid8AwGEBxnPpSIuk4X5xbUG4SGxSLzu3luq8HLNgg.0oelBJIpMWp0StUWLvT7l2Lt-bUsYf8PSheX4PRenzMg.JPEG.chu9940/%EC%82%AC%EB%B3%B8_-mmmm.jpg?type=w2">
            <a:extLst>
              <a:ext uri="{FF2B5EF4-FFF2-40B4-BE49-F238E27FC236}">
                <a16:creationId xmlns:a16="http://schemas.microsoft.com/office/drawing/2014/main" id="{2EC049E3-A2FE-455A-ACCB-586D6564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3" y="3380212"/>
            <a:ext cx="4206509" cy="30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6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A7AD-9B7A-4E7E-800C-C98AE1CB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FA89-3D20-477C-85EC-BF68C2657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상식적 정의</a:t>
            </a:r>
            <a:endParaRPr lang="en-US" altLang="ko-KR" dirty="0"/>
          </a:p>
          <a:p>
            <a:r>
              <a:rPr lang="ko-KR" altLang="en-US" dirty="0"/>
              <a:t>벡터의 수학적 정의</a:t>
            </a:r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r>
              <a:rPr lang="ko-KR" altLang="en-US" dirty="0"/>
              <a:t>벡터 표기법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F3A0-5E9E-4FDB-91D0-498070E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E266-6921-437E-98A6-51ADCD95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6CB1-AC6A-499E-9555-F984EE3E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벡터의 일반적 정의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44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벡터는 크기와 방향을 가진다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mblogthumb-phinf.pstatic.net/20160113_265/forfriend5_1452680767649wQttz_PNG/%B9%AB%C1%A6-4_%BA%B9%BB%E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4849">
            <a:off x="2472045" y="2780703"/>
            <a:ext cx="44386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B138-C7CC-47AC-BBE2-48406635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드론 멘토링 과정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ECCE-D05E-427C-81E6-847FB1AF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90737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자율 비행 이론의 이해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자율 비행 실습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드론 제작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/>
              <a:t>GroundControl </a:t>
            </a:r>
            <a:r>
              <a:rPr lang="ko-KR" altLang="en-US" dirty="0"/>
              <a:t>경로 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파이슨 프로그래밍 </a:t>
            </a:r>
            <a:r>
              <a:rPr lang="ko-KR" altLang="en-US"/>
              <a:t>경로 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2233-528C-4AF6-9F9D-10F16169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4025-84DE-4163-92DA-8D2246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9599-B93D-4B27-B218-F2BB961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</a:t>
            </a:fld>
            <a:endParaRPr lang="en-US"/>
          </a:p>
        </p:txBody>
      </p:sp>
      <p:pic>
        <p:nvPicPr>
          <p:cNvPr id="8" name="Online Media 7" title="￫ﾂﾘ￫ﾹﾄ￬ﾘﾤ 2 + F300 ￪ﾸﾰ￬ﾲﾴ  + QGC + arducopter">
            <a:hlinkClick r:id="" action="ppaction://media"/>
            <a:extLst>
              <a:ext uri="{FF2B5EF4-FFF2-40B4-BE49-F238E27FC236}">
                <a16:creationId xmlns:a16="http://schemas.microsoft.com/office/drawing/2014/main" id="{FCC2B1AB-8C6C-4FC5-9514-85F9FE6501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8157" y="3342558"/>
            <a:ext cx="5038016" cy="28338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82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수학적 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en-US" altLang="ko-KR" b="1" i="1" dirty="0"/>
              <a:t>a</a:t>
            </a:r>
            <a:r>
              <a:rPr lang="en-US" altLang="ko-KR" i="1" dirty="0"/>
              <a:t>, </a:t>
            </a:r>
            <a:r>
              <a:rPr lang="en-US" altLang="ko-KR" b="1" i="1" dirty="0"/>
              <a:t>b</a:t>
            </a:r>
            <a:r>
              <a:rPr lang="en-US" altLang="ko-KR" i="1" dirty="0"/>
              <a:t>, </a:t>
            </a:r>
            <a:r>
              <a:rPr lang="en-US" altLang="ko-KR" b="1" i="1" dirty="0"/>
              <a:t>c</a:t>
            </a:r>
            <a:r>
              <a:rPr lang="en-US" altLang="ko-KR" i="1" dirty="0"/>
              <a:t>, </a:t>
            </a:r>
            <a:r>
              <a:rPr lang="en-US" altLang="ko-KR" b="1" dirty="0"/>
              <a:t>0</a:t>
            </a:r>
            <a:r>
              <a:rPr lang="en-US" altLang="ko-KR" dirty="0"/>
              <a:t> ∈ </a:t>
            </a:r>
            <a:r>
              <a:rPr lang="en-US" altLang="ko-KR" i="1" dirty="0" err="1"/>
              <a:t>ℝ</a:t>
            </a:r>
            <a:r>
              <a:rPr lang="en-US" altLang="ko-KR" baseline="30000" dirty="0" err="1"/>
              <a:t>n</a:t>
            </a:r>
            <a:r>
              <a:rPr lang="en-US" altLang="ko-KR" dirty="0"/>
              <a:t> </a:t>
            </a:r>
            <a:r>
              <a:rPr lang="ko-KR" altLang="en-US" dirty="0"/>
              <a:t>에 대하여 다음 성질들이 성립한다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교환</a:t>
            </a:r>
            <a:r>
              <a:rPr lang="en-US" altLang="ko-KR" dirty="0"/>
              <a:t>(commutative)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 = 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a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결합</a:t>
            </a:r>
            <a:r>
              <a:rPr lang="en-US" altLang="ko-KR" dirty="0"/>
              <a:t>(associative)</a:t>
            </a:r>
            <a:r>
              <a:rPr lang="ko-KR" altLang="en-US" dirty="0"/>
              <a:t> 법칙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en-US" altLang="ko-KR" b="1" i="1" dirty="0"/>
              <a:t>a</a:t>
            </a:r>
            <a:r>
              <a:rPr lang="en-US" altLang="ko-KR" dirty="0"/>
              <a:t> + </a:t>
            </a:r>
            <a:r>
              <a:rPr lang="en-US" altLang="ko-KR" b="1" i="1" dirty="0"/>
              <a:t>b</a:t>
            </a:r>
            <a:r>
              <a:rPr lang="en-US" altLang="ko-KR" dirty="0"/>
              <a:t>) + </a:t>
            </a:r>
            <a:r>
              <a:rPr lang="en-US" altLang="ko-KR" b="1" i="1" dirty="0"/>
              <a:t>c</a:t>
            </a:r>
            <a:r>
              <a:rPr lang="en-US" altLang="ko-KR" dirty="0"/>
              <a:t> = </a:t>
            </a:r>
            <a:r>
              <a:rPr lang="en-US" altLang="ko-KR" b="1" i="1" dirty="0"/>
              <a:t>a</a:t>
            </a:r>
            <a:r>
              <a:rPr lang="en-US" altLang="ko-KR" dirty="0"/>
              <a:t> + (</a:t>
            </a:r>
            <a:r>
              <a:rPr lang="en-US" altLang="ko-KR" b="1" i="1" dirty="0"/>
              <a:t>b</a:t>
            </a:r>
            <a:r>
              <a:rPr lang="en-US" altLang="ko-KR" dirty="0"/>
              <a:t> + </a:t>
            </a:r>
            <a:r>
              <a:rPr lang="en-US" altLang="ko-KR" b="1" i="1" dirty="0"/>
              <a:t>c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항등원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b="1" i="1" dirty="0"/>
              <a:t>u</a:t>
            </a:r>
            <a:r>
              <a:rPr lang="en-US" altLang="ko-KR" dirty="0"/>
              <a:t> + </a:t>
            </a:r>
            <a:r>
              <a:rPr lang="en-US" altLang="ko-KR" b="1" dirty="0"/>
              <a:t>0</a:t>
            </a:r>
            <a:r>
              <a:rPr lang="en-US" altLang="ko-KR" dirty="0"/>
              <a:t> = </a:t>
            </a:r>
            <a:r>
              <a:rPr lang="en-US" altLang="ko-KR" b="1" i="1" dirty="0"/>
              <a:t>u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</a:t>
            </a:r>
            <a:r>
              <a:rPr lang="ko-KR" altLang="en-US"/>
              <a:t>의 예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6909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smtClean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등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CF9B6-0B45-46F3-BDC9-9652335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89" y="1998624"/>
            <a:ext cx="5483821" cy="43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</a:t>
            </a:r>
            <a:r>
              <a:rPr lang="ko-KR" altLang="en-US" dirty="0"/>
              <a:t>가 아닌 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3033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크기와 방향을 가지는 것은 모두 벡터인 것은 아니다</a:t>
            </a:r>
            <a:r>
              <a:rPr lang="en-US" altLang="ko-K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</a:t>
            </a:r>
            <a:r>
              <a:rPr lang="ko-KR" altLang="en-US" sz="2000" dirty="0"/>
              <a:t>축의 회전은 벡터가 아니다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55" y="3121155"/>
            <a:ext cx="2436060" cy="231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454D0-6690-42D2-BAD1-83B45CF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42" y="2101534"/>
            <a:ext cx="3471258" cy="38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물리학적 표기법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33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0936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알파벳 위에 화살표를 표기한다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a</a:t>
            </a:r>
            <a:r>
              <a:rPr lang="en-US" dirty="0"/>
              <a:t> =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 . . .  , a</a:t>
            </a:r>
            <a:r>
              <a:rPr lang="en-US" i="1" baseline="-25000" dirty="0"/>
              <a:t>n</a:t>
            </a:r>
            <a:r>
              <a:rPr lang="en-US" dirty="0"/>
              <a:t>) </a:t>
            </a:r>
            <a:r>
              <a:rPr lang="ko-KR" altLang="en-US" dirty="0"/>
              <a:t>로 표기한다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49760-713D-4106-9EE7-437A60BE2C22}"/>
              </a:ext>
            </a:extLst>
          </p:cNvPr>
          <p:cNvGrpSpPr/>
          <p:nvPr/>
        </p:nvGrpSpPr>
        <p:grpSpPr>
          <a:xfrm>
            <a:off x="2567031" y="2684477"/>
            <a:ext cx="4462068" cy="2800806"/>
            <a:chOff x="1764111" y="2036413"/>
            <a:chExt cx="5038486" cy="34400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392" y="2036413"/>
              <a:ext cx="1078205" cy="1162769"/>
            </a:xfrm>
            <a:prstGeom prst="rect">
              <a:avLst/>
            </a:prstGeom>
          </p:spPr>
        </p:pic>
        <p:pic>
          <p:nvPicPr>
            <p:cNvPr id="1026" name="Picture 2" descr="Image result for physic vector arrow not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98589">
              <a:off x="1764111" y="3371421"/>
              <a:ext cx="4276725" cy="21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64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수학적 표기법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/>
              <a:t>n </a:t>
            </a:r>
            <a:r>
              <a:rPr lang="ko-KR" altLang="en-US" dirty="0"/>
              <a:t>개의 숫자 배열의 </a:t>
            </a:r>
            <a:r>
              <a:rPr lang="ko-KR" altLang="en-US" i="1" dirty="0"/>
              <a:t>컬럼</a:t>
            </a:r>
            <a:r>
              <a:rPr lang="ko-KR" altLang="en-US" dirty="0"/>
              <a:t>  </a:t>
            </a:r>
            <a:r>
              <a:rPr lang="en-US" altLang="ko-KR" dirty="0"/>
              <a:t>n-vector</a:t>
            </a:r>
            <a:r>
              <a:rPr lang="ko-KR" altLang="en-US" dirty="0"/>
              <a:t>를 아래와 같이 표기한다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ko-KR" altLang="en-US" dirty="0"/>
              <a:t>는 벡터 </a:t>
            </a:r>
            <a:r>
              <a:rPr lang="en-US" altLang="ko-KR" b="1" i="1" dirty="0"/>
              <a:t>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요소이다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altLang="ko-KR" i="1" dirty="0"/>
              <a:t>ℝ</a:t>
            </a:r>
            <a:r>
              <a:rPr lang="en-US" dirty="0"/>
              <a:t> </a:t>
            </a:r>
            <a:r>
              <a:rPr lang="ko-KR" altLang="en-US" dirty="0"/>
              <a:t>은 실수 집합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i="1" dirty="0" err="1"/>
              <a:t>ℝ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ko-KR" altLang="en-US" dirty="0"/>
              <a:t>은 </a:t>
            </a:r>
            <a:r>
              <a:rPr lang="en-US" altLang="ko-KR" i="1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차원 실수 벡터 공간</a:t>
            </a:r>
            <a:r>
              <a:rPr lang="en-US" altLang="ko-KR" dirty="0"/>
              <a:t>.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벡터는 소문자 볼딕체로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b="1" i="1" dirty="0"/>
              <a:t>a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벡터 요소는 소문자로 표기함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i="1" dirty="0"/>
              <a:t>, . . . , a</a:t>
            </a:r>
            <a:r>
              <a:rPr lang="en-US" i="1" baseline="-25000" dirty="0"/>
              <a:t>n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21" y="1831392"/>
            <a:ext cx="1131025" cy="1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ED9A-4D28-442F-88E6-C47EFD32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A247B-4629-4D09-A22B-02422E078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정의</a:t>
            </a:r>
            <a:endParaRPr lang="en-US" altLang="ko-KR" dirty="0"/>
          </a:p>
          <a:p>
            <a:r>
              <a:rPr lang="ko-KR" altLang="en-US" dirty="0"/>
              <a:t>행렬 응용</a:t>
            </a:r>
            <a:endParaRPr lang="en-US" altLang="ko-KR" dirty="0"/>
          </a:p>
          <a:p>
            <a:r>
              <a:rPr lang="ko-KR" altLang="en-US" dirty="0"/>
              <a:t>선형 방정식</a:t>
            </a:r>
            <a:endParaRPr lang="en-US" altLang="ko-KR" dirty="0"/>
          </a:p>
          <a:p>
            <a:r>
              <a:rPr lang="ko-KR" altLang="en-US" dirty="0"/>
              <a:t>행렬식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311E4-E281-4D85-853B-252B8BD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1655-8434-4390-8853-4F1D2B6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D55E-B390-41C4-B537-483E4D3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3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0A92-E53D-43D7-9C19-E4978C5D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의 정의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40F4-5DEC-4A43-8965-31012ADF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행렬은 숫자의 직사각형 배열이다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행렬은 일반적으로 대문자 굵은 체로 표시한다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,  </a:t>
            </a:r>
            <a:r>
              <a:rPr lang="en-US" altLang="ko-KR" sz="2000" b="1" i="1" dirty="0"/>
              <a:t>A</a:t>
            </a:r>
            <a:r>
              <a:rPr lang="en-US" altLang="ko-KR" sz="2000" dirty="0"/>
              <a:t>).</a:t>
            </a:r>
          </a:p>
          <a:p>
            <a:r>
              <a:rPr lang="en-US" altLang="ko-KR" sz="2000" dirty="0"/>
              <a:t> </a:t>
            </a:r>
            <a:r>
              <a:rPr lang="en-US" altLang="ko-KR" sz="2000" i="1" dirty="0"/>
              <a:t>m</a:t>
            </a:r>
            <a:r>
              <a:rPr lang="en-US" altLang="ko-KR" sz="1600" dirty="0"/>
              <a:t>×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ko-KR" altLang="en-US" sz="2000" dirty="0"/>
              <a:t>행렬은 </a:t>
            </a:r>
            <a:r>
              <a:rPr lang="en-US" altLang="ko-KR" sz="2000" i="1" dirty="0"/>
              <a:t>m</a:t>
            </a:r>
            <a:r>
              <a:rPr lang="ko-KR" altLang="en-US" sz="2000" dirty="0"/>
              <a:t>행 및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열을 가지며</a:t>
            </a:r>
            <a:r>
              <a:rPr lang="en-US" altLang="ko-KR" sz="2000" dirty="0"/>
              <a:t>, </a:t>
            </a:r>
            <a:r>
              <a:rPr lang="ko-KR" altLang="en-US" sz="2000" dirty="0"/>
              <a:t>아래와 같이 표기한다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i="1" baseline="-25000" dirty="0"/>
              <a:t>k</a:t>
            </a:r>
            <a:r>
              <a:rPr lang="ko-KR" altLang="en-US" sz="2000" dirty="0"/>
              <a:t>는 </a:t>
            </a:r>
            <a:r>
              <a:rPr lang="en-US" sz="2000" b="1" i="1" dirty="0"/>
              <a:t>A </a:t>
            </a:r>
            <a:r>
              <a:rPr lang="ko-KR" altLang="en-US" sz="2000" b="1" dirty="0"/>
              <a:t>행렬</a:t>
            </a:r>
            <a:r>
              <a:rPr lang="ko-KR" altLang="en-US" sz="2000" dirty="0"/>
              <a:t>의 </a:t>
            </a:r>
            <a:r>
              <a:rPr lang="en-US" sz="2000" i="1" dirty="0"/>
              <a:t>k</a:t>
            </a:r>
            <a:r>
              <a:rPr lang="ko-KR" altLang="en-US" sz="2000" dirty="0"/>
              <a:t>번째 열을 나타낸다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85E1-BE75-4290-80DC-E82FA270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583F-70D2-4A0C-A28B-B2DB719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B614-0832-4097-8D4E-58F123A6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3125D-131A-4798-97CA-13141388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72" y="2602910"/>
            <a:ext cx="2853499" cy="147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4C4F6-0F91-4686-B01A-8763C23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3" y="4851199"/>
            <a:ext cx="1305406" cy="121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6738-EC6D-42DC-8189-38E2848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27" y="5223037"/>
            <a:ext cx="236253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7CD7-0CC7-49EE-890F-39D31AE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2B14-1F24-4476-A99E-E398FC21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156B3-EF79-471B-94FB-0E1367B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8D53-DFDA-44FE-B64B-237EE21C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08046C-F022-4DEA-AD73-98BCDBA9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46" y="1464422"/>
            <a:ext cx="3437829" cy="206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/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3   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−1        1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2   −3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5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 2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F1D1F-D354-4AF3-BE62-9F59954C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81" y="4207703"/>
                <a:ext cx="5270408" cy="147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5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2EF-FD5B-4099-8709-A38FC4FE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방정식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0848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mtClean="0"/>
              <a:t>선형 대수는 다항 </a:t>
            </a:r>
            <a:r>
              <a:rPr lang="en-US" altLang="ko-KR" smtClean="0"/>
              <a:t>1</a:t>
            </a:r>
            <a:r>
              <a:rPr lang="ko-KR" altLang="en-US" smtClean="0"/>
              <a:t>차 방정식의 사칙연산이다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46E-67BA-4E52-9DF9-3F4FD949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654F-943E-413C-959C-47731CA5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8220-8C34-4036-A434-0764070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85813" y="2157260"/>
            <a:ext cx="5017350" cy="4081227"/>
            <a:chOff x="2277315" y="1364853"/>
            <a:chExt cx="5869129" cy="4831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AD38CF-B89E-4598-917D-6BEA4D67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15" y="1364853"/>
              <a:ext cx="4181471" cy="159779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7A4C74-BD74-4D1C-B935-4B06B190623E}"/>
                </a:ext>
              </a:extLst>
            </p:cNvPr>
            <p:cNvGrpSpPr/>
            <p:nvPr/>
          </p:nvGrpSpPr>
          <p:grpSpPr>
            <a:xfrm>
              <a:off x="2372578" y="3341260"/>
              <a:ext cx="4321101" cy="1268835"/>
              <a:chOff x="1039464" y="3429000"/>
              <a:chExt cx="4905975" cy="14749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1244EF-6D39-414D-B55A-805BEE309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64" y="3429000"/>
                <a:ext cx="3143689" cy="1428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BA7926-5426-4211-BF76-425AACE4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385" y="3484546"/>
                <a:ext cx="1286054" cy="1419423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D85012-7293-4162-82AB-121D71A1D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328" y="5831362"/>
              <a:ext cx="1130711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BDD37-CDC4-4BA5-9D30-7082AF1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2578" y="4995028"/>
              <a:ext cx="2248214" cy="4477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B661C-03D4-46C5-85E0-F7BEC847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0914" y="5014080"/>
              <a:ext cx="2905530" cy="428685"/>
            </a:xfrm>
            <a:prstGeom prst="rect">
              <a:avLst/>
            </a:prstGeom>
          </p:spPr>
        </p:pic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77C5D8-940D-4E76-B499-4EE13F56D1B8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2885812" y="2832081"/>
            <a:ext cx="56433" cy="3252198"/>
          </a:xfrm>
          <a:prstGeom prst="curvedConnector3">
            <a:avLst>
              <a:gd name="adj1" fmla="val -2025411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F63F-C207-4665-8450-CEBD69A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</a:t>
            </a:r>
            <a:r>
              <a:rPr lang="en-US" altLang="ko-KR" dirty="0"/>
              <a:t>(Determinant)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D349-6430-4936-80A2-74E7AC2B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44269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정방 행렬</a:t>
            </a:r>
            <a:r>
              <a:rPr lang="en-US" altLang="ko-KR" sz="1600" dirty="0"/>
              <a:t> </a:t>
            </a:r>
            <a:r>
              <a:rPr lang="en-US" altLang="ko-KR" sz="1600" b="1" i="1" dirty="0"/>
              <a:t>A</a:t>
            </a:r>
            <a:r>
              <a:rPr lang="ko-KR" altLang="en-US" sz="1600" dirty="0"/>
              <a:t>의 행렬식은 </a:t>
            </a:r>
            <a:r>
              <a:rPr lang="en-US" altLang="ko-KR" sz="1600" dirty="0"/>
              <a:t>|</a:t>
            </a:r>
            <a:r>
              <a:rPr lang="en-US" altLang="ko-KR" sz="1600" b="1" i="1" dirty="0"/>
              <a:t>A</a:t>
            </a:r>
            <a:r>
              <a:rPr lang="en-US" altLang="ko-KR" sz="1600" dirty="0"/>
              <a:t>| </a:t>
            </a:r>
            <a:r>
              <a:rPr lang="ko-KR" altLang="en-US" sz="1600" dirty="0"/>
              <a:t>로 나타낸다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행렬식은 다음과 같은 성질은 </a:t>
            </a:r>
            <a:r>
              <a:rPr lang="ko-KR" altLang="en-US" sz="1600"/>
              <a:t>가진다</a:t>
            </a:r>
            <a:r>
              <a:rPr lang="en-US" altLang="ko-KR" sz="160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smtClean="0"/>
              <a:t>행렬식은 행벡터에 선형</a:t>
            </a:r>
            <a:r>
              <a:rPr lang="en-US" altLang="ko-KR" sz="1600" smtClean="0"/>
              <a:t>(Linear) </a:t>
            </a:r>
            <a:r>
              <a:rPr lang="ko-KR" altLang="en-US" sz="1600" smtClean="0"/>
              <a:t>함수이다</a:t>
            </a:r>
            <a:r>
              <a:rPr lang="en-US" altLang="ko-KR" sz="160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smtClean="0"/>
              <a:t>열벡터가 동일한 행렬식은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이다</a:t>
            </a:r>
            <a:r>
              <a:rPr lang="en-US" altLang="ko-KR" sz="160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600" smtClean="0"/>
              <a:t>단위 행렬의 행렬식은 </a:t>
            </a:r>
            <a:r>
              <a:rPr lang="en-US" altLang="ko-KR" sz="1600" smtClean="0"/>
              <a:t>1</a:t>
            </a:r>
            <a:r>
              <a:rPr lang="ko-KR" altLang="en-US" sz="1600" smtClean="0"/>
              <a:t>이다</a:t>
            </a:r>
            <a:r>
              <a:rPr lang="en-US" altLang="ko-KR" sz="160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mtClean="0"/>
              <a:t>어떤 행벡터에 스칼라 값을 곱하여 다른 행벡터에 더하여도 행렬식은 변하지 않는다</a:t>
            </a:r>
            <a:r>
              <a:rPr lang="en-US" altLang="ko-KR" sz="1600" smtClean="0"/>
              <a:t>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D0EB-0A7A-4B3A-A26C-B2C2C22B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8190-16BF-4719-BCE5-72140BA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08AD-364A-4A94-A16C-7D93551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smtClean="0"/>
              </a:p>
              <a:p>
                <a:pPr>
                  <a:lnSpc>
                    <a:spcPct val="150000"/>
                  </a:lnSpc>
                </a:pPr>
                <a:r>
                  <a:rPr lang="en-US" sz="2800" smtClean="0"/>
                  <a:t>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(1)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smtClean="0"/>
                  <a:t> </a:t>
                </a:r>
                <a:r>
                  <a:rPr lang="en-US" sz="2800" smtClean="0"/>
                  <a:t>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baseline="30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3697969"/>
                <a:ext cx="8766495" cy="1292662"/>
              </a:xfrm>
              <a:prstGeom prst="rect">
                <a:avLst/>
              </a:prstGeom>
              <a:blipFill>
                <a:blip r:embed="rId2"/>
                <a:stretch>
                  <a:fillRect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smtClean="0"/>
                  <a:t> </a:t>
                </a:r>
                <a:r>
                  <a:rPr lang="en-US" sz="2800" smtClean="0"/>
                  <a:t>= 0</a:t>
                </a:r>
                <a:endParaRPr lang="en-US" sz="280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4924972"/>
                <a:ext cx="8766495" cy="578428"/>
              </a:xfrm>
              <a:prstGeom prst="rect">
                <a:avLst/>
              </a:prstGeom>
              <a:blipFill>
                <a:blip r:embed="rId3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smtClean="0"/>
                  <a:t> </a:t>
                </a:r>
                <a:r>
                  <a:rPr lang="en-US" sz="2800" smtClean="0"/>
                  <a:t>= 0</a:t>
                </a:r>
                <a:endParaRPr lang="en-US" sz="280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1" y="5710021"/>
                <a:ext cx="4771808" cy="646331"/>
              </a:xfrm>
              <a:prstGeom prst="rect">
                <a:avLst/>
              </a:prstGeom>
              <a:blipFill>
                <a:blip r:embed="rId4"/>
                <a:stretch>
                  <a:fillRect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10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581917"/>
          </a:xfrm>
        </p:spPr>
        <p:txBody>
          <a:bodyPr>
            <a:normAutofit/>
          </a:bodyPr>
          <a:lstStyle/>
          <a:p>
            <a:r>
              <a:rPr lang="en-US" sz="2400" dirty="0"/>
              <a:t>The ArduPilot project earliest roots date back to late 2007.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</a:t>
            </a:fld>
            <a:endParaRPr lang="en-US"/>
          </a:p>
        </p:txBody>
      </p:sp>
      <p:pic>
        <p:nvPicPr>
          <p:cNvPr id="7" name="Online Media 6" title="￬ﾞﾐ￬ﾜﾨ ￫ﾹﾄ￭ﾖﾉ ￬ﾘﾈ￬ﾋﾜ 01">
            <a:hlinkClick r:id="" action="ppaction://media"/>
            <a:extLst>
              <a:ext uri="{FF2B5EF4-FFF2-40B4-BE49-F238E27FC236}">
                <a16:creationId xmlns:a16="http://schemas.microsoft.com/office/drawing/2014/main" id="{5E6BA3A0-4DB8-4446-A7DA-FEBB42E6B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4920" y="2022225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ko-KR" altLang="en-US" sz="4000" dirty="0"/>
              <a:t>과제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8A7D9-9F23-471B-BA3D-0267B4E3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02703"/>
          </a:xfrm>
        </p:spPr>
        <p:txBody>
          <a:bodyPr/>
          <a:lstStyle/>
          <a:p>
            <a:r>
              <a:rPr lang="ko-KR" altLang="en-US" dirty="0"/>
              <a:t>아래의 행렬식을 증명하세요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4D320-4448-432D-B5C5-003F8BF3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33" y="2712118"/>
            <a:ext cx="6261934" cy="24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2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A785-655E-4D4D-8AFB-203C231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/>
              <a:t>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6C6D0-BD15-4302-9A11-5945A1F1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195" y="1591475"/>
            <a:ext cx="3461516" cy="976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3D79-030B-49C4-8129-69F04F4C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172E-6945-4D3C-844A-36AA710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0464-EB00-4296-BBBC-5191036B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03CC5-60E3-419D-AEAC-9009163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1" y="3276209"/>
            <a:ext cx="8564456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F390-BC50-4BDB-BAB6-195045F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행렬식 공식 </a:t>
            </a:r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53181A-425C-4560-8252-5A5A520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83" y="1614680"/>
            <a:ext cx="6397406" cy="28010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E317-60AF-44A4-99C3-98AB7504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C58A-E53A-4E54-B087-01D4D12D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B86-A5A9-490A-9B62-2B8ED28B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57E5D-71C9-469B-8EF1-A85B7083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64" y="4870098"/>
            <a:ext cx="1625286" cy="88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3062-B315-41DC-9886-621200D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51" y="5060291"/>
            <a:ext cx="1752082" cy="5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A931-BD61-4AFE-8C7C-963AAF46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46D85-66E8-4F76-BDA1-EE4CDD44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내적</a:t>
            </a:r>
            <a:endParaRPr lang="en-US" altLang="ko-KR" dirty="0"/>
          </a:p>
          <a:p>
            <a:r>
              <a:rPr lang="ko-KR" altLang="en-US" dirty="0"/>
              <a:t>외적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123A-5CC1-4DA3-ADDF-12A3129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D3E4-12EC-4690-874E-E41899E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4806-86F3-4F3B-94A4-DEA3924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 </a:t>
                </a:r>
                <a:r>
                  <a:rPr lang="en-US" altLang="ko-KR" dirty="0"/>
                  <a:t>= Inner Product = Dot Product = Scalar Product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내적의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∈ </a:t>
                </a:r>
                <a:r>
                  <a:rPr lang="en-US" altLang="ko-KR" dirty="0" err="1"/>
                  <a:t>ℝ</a:t>
                </a:r>
                <a:r>
                  <a:rPr lang="en-US" altLang="ko-KR" baseline="30000" dirty="0" err="1"/>
                  <a:t>n</a:t>
                </a:r>
                <a:r>
                  <a:rPr lang="en-US" altLang="ko-KR" baseline="30000" dirty="0"/>
                  <a:t> 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대하여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 smtClean="0"/>
                  <a:t>y </a:t>
                </a:r>
                <a:r>
                  <a:rPr lang="en-US" altLang="ko-KR"/>
                  <a:t>= </a:t>
                </a:r>
                <a:r>
                  <a:rPr lang="en-US" altLang="ko-KR" b="1" i="1" smtClean="0"/>
                  <a:t>x · y</a:t>
                </a:r>
                <a:endParaRPr lang="en-US" altLang="ko-KR" b="1" i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내적 예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i="1" dirty="0"/>
                  <a:t>x</a:t>
                </a:r>
                <a:r>
                  <a:rPr lang="en-US" altLang="ko-KR" b="1" dirty="0"/>
                  <a:t> = [ 1, 2 ]</a:t>
                </a:r>
                <a:r>
                  <a:rPr lang="en-US" altLang="ko-KR" i="1" baseline="30000" dirty="0"/>
                  <a:t>T </a:t>
                </a:r>
                <a:r>
                  <a:rPr lang="en-US" altLang="ko-KR" b="1" i="1" dirty="0"/>
                  <a:t>,   y</a:t>
                </a:r>
                <a:r>
                  <a:rPr lang="en-US" altLang="ko-KR" b="1" dirty="0"/>
                  <a:t> = [ 3, 4 ]</a:t>
                </a:r>
                <a:r>
                  <a:rPr lang="en-US" altLang="ko-KR" i="1" baseline="30000" dirty="0"/>
                  <a:t>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1" i="1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b="1" i="1" dirty="0"/>
                  <a:t> </a:t>
                </a:r>
                <a:r>
                  <a:rPr lang="en-US" altLang="ko-KR" dirty="0"/>
                  <a:t>= 1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3 + 2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4 = 11</a:t>
                </a: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9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93" y="2382472"/>
            <a:ext cx="3485886" cy="22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907579" cy="24358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외적 </a:t>
            </a:r>
            <a:r>
              <a:rPr lang="en-US" altLang="ko-KR" dirty="0"/>
              <a:t>= </a:t>
            </a:r>
            <a:r>
              <a:rPr lang="ko-KR" altLang="en-US" dirty="0"/>
              <a:t>벡터 곲</a:t>
            </a:r>
            <a:r>
              <a:rPr lang="en-US" altLang="ko-KR" dirty="0"/>
              <a:t>= Outer Product = Cross Product = Vector Product</a:t>
            </a:r>
          </a:p>
          <a:p>
            <a:r>
              <a:rPr lang="ko-KR" altLang="en-US" dirty="0"/>
              <a:t>외적의 정의</a:t>
            </a:r>
            <a:endParaRPr lang="en-US" altLang="ko-KR" dirty="0"/>
          </a:p>
          <a:p>
            <a:pPr lvl="1"/>
            <a:r>
              <a:rPr lang="ko-KR" altLang="en-US" dirty="0"/>
              <a:t>방향</a:t>
            </a:r>
            <a:r>
              <a:rPr lang="en-US" altLang="ko-KR" dirty="0"/>
              <a:t>: </a:t>
            </a:r>
            <a:r>
              <a:rPr lang="ko-KR" altLang="en-US" dirty="0"/>
              <a:t>두 벡터에 반시계 방향으로 수직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두 벡터가 이루는 평행사변형의 면적</a:t>
            </a:r>
            <a:r>
              <a:rPr lang="en-US" altLang="ko-KR" dirty="0"/>
              <a:t> </a:t>
            </a:r>
          </a:p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45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28" y="3987017"/>
            <a:ext cx="2365671" cy="2109558"/>
          </a:xfrm>
          <a:prstGeom prst="rect">
            <a:avLst/>
          </a:prstGeom>
        </p:spPr>
      </p:pic>
      <p:pic>
        <p:nvPicPr>
          <p:cNvPr id="3076" name="Picture 4" descr="Image result for physics vector outer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72" y="3937149"/>
            <a:ext cx="2814128" cy="21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0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공식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72349"/>
            <a:ext cx="2295845" cy="1571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2" y="3443982"/>
            <a:ext cx="4210638" cy="1133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" y="5094431"/>
            <a:ext cx="5811061" cy="676369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72076" y="2055849"/>
            <a:ext cx="3067478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20AF1-B075-444D-A8FB-5869700A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51" y="1306199"/>
            <a:ext cx="1757498" cy="19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외적 예제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A32BDD-C4D8-4C8B-B895-C3F8EDF1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690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벡터 </a:t>
            </a:r>
            <a:r>
              <a:rPr lang="en-US" sz="3200" b="1" i="1" dirty="0"/>
              <a:t>a </a:t>
            </a:r>
            <a:r>
              <a:rPr lang="en-US" sz="3200" dirty="0"/>
              <a:t>= (3,−3,1), </a:t>
            </a:r>
            <a:r>
              <a:rPr lang="en-US" sz="3200" b="1" i="1" dirty="0"/>
              <a:t>b</a:t>
            </a:r>
            <a:r>
              <a:rPr lang="en-US" sz="3200" dirty="0"/>
              <a:t>=(4,9,2)</a:t>
            </a:r>
            <a:r>
              <a:rPr lang="ko-KR" altLang="en-US" sz="3200" dirty="0"/>
              <a:t>의 외적은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4367-6231-448C-AC95-21F2428D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6" y="2451304"/>
            <a:ext cx="2753109" cy="1276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764AE-EB1A-48D9-91F8-BBBA72BD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82" y="4154987"/>
            <a:ext cx="6430272" cy="428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E1F57-5A17-4745-AD0E-D2FA3D74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2" y="5010827"/>
            <a:ext cx="258163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 내적</a:t>
            </a:r>
            <a:r>
              <a:rPr lang="en-US" altLang="ko-KR"/>
              <a:t>/</a:t>
            </a:r>
            <a:r>
              <a:rPr lang="ko-KR" altLang="en-US"/>
              <a:t>외적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/>
              <a:t>참고 동영상</a:t>
            </a:r>
            <a:endParaRPr lang="en-US" altLang="ko-KR"/>
          </a:p>
          <a:p>
            <a:pPr lvl="1"/>
            <a:r>
              <a:rPr lang="en-US">
                <a:hlinkClick r:id="rId2"/>
              </a:rPr>
              <a:t>https://www.youtube.com/watch?v=eYF_QVdS3yY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48</a:t>
            </a:fld>
            <a:endParaRPr 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67" y="2586617"/>
            <a:ext cx="4610998" cy="34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/>
          <a:lstStyle/>
          <a:p>
            <a:r>
              <a:rPr lang="ko-KR" altLang="en-US"/>
              <a:t>아래 삼각형의 면적을 구하세요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                        C          - --&gt;          AC  A          ---&gt;        AB                    B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9" y="2281980"/>
            <a:ext cx="4069383" cy="24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  1----&gt;    ---&gt; A =  2|AB  Ã AC  |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32" y="5203171"/>
            <a:ext cx="17049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비행 기술의 역사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3744-A719-4C9F-A981-4EF6531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2"/>
            <a:ext cx="8543925" cy="1060090"/>
          </a:xfrm>
        </p:spPr>
        <p:txBody>
          <a:bodyPr>
            <a:normAutofit/>
          </a:bodyPr>
          <a:lstStyle/>
          <a:p>
            <a:r>
              <a:rPr lang="en-US" dirty="0"/>
              <a:t>EMAV competition – Pixhawk team – Delft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</a:t>
            </a:fld>
            <a:endParaRPr lang="en-US"/>
          </a:p>
        </p:txBody>
      </p:sp>
      <p:pic>
        <p:nvPicPr>
          <p:cNvPr id="7" name="Online Media 6" title="PIXHAWK EMAV 2009 / Spring semester">
            <a:hlinkClick r:id="" action="ppaction://media"/>
            <a:extLst>
              <a:ext uri="{FF2B5EF4-FFF2-40B4-BE49-F238E27FC236}">
                <a16:creationId xmlns:a16="http://schemas.microsoft.com/office/drawing/2014/main" id="{0617CE9B-6F86-443A-90F8-643CB72D06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2247" y="1975240"/>
            <a:ext cx="737616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 dirty="0"/>
              <a:t>벡터 외적 응용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11411"/>
          </a:xfrm>
        </p:spPr>
        <p:txBody>
          <a:bodyPr>
            <a:normAutofit/>
          </a:bodyPr>
          <a:lstStyle/>
          <a:p>
            <a:r>
              <a:rPr lang="ko-KR" altLang="en-US" dirty="0"/>
              <a:t>아래 삼각형의 면적을</a:t>
            </a:r>
            <a:r>
              <a:rPr lang="en-US" altLang="ko-KR" dirty="0"/>
              <a:t> </a:t>
            </a:r>
            <a:r>
              <a:rPr lang="ko-KR" altLang="en-US" dirty="0"/>
              <a:t>벡터 외적의 행렬식을 이용하여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https://www.mathopenref.com/images/triangle345/triangle345.gif">
            <a:extLst>
              <a:ext uri="{FF2B5EF4-FFF2-40B4-BE49-F238E27FC236}">
                <a16:creationId xmlns:a16="http://schemas.microsoft.com/office/drawing/2014/main" id="{3DF7F8F1-5B41-48D1-97D4-8A0195CE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85" y="2181087"/>
            <a:ext cx="4756823" cy="36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9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56C-44AC-4FE5-ABEB-8EA08E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연산 응용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01B2-CFCE-48F1-A6D5-0AC98528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364F-AB1F-4833-92E3-CC2B704A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C6E-D983-42A7-AFDF-6C9EEB9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CF98E-D4DE-4E24-A3C1-5DA11361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0" y="2836576"/>
            <a:ext cx="4401164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D2C12-3C95-44FB-B638-570209F6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9" y="3791536"/>
            <a:ext cx="5134692" cy="168616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0C9961-EA82-4F60-8A07-B62D5BF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178872"/>
          </a:xfrm>
        </p:spPr>
        <p:txBody>
          <a:bodyPr/>
          <a:lstStyle/>
          <a:p>
            <a:r>
              <a:rPr lang="ko-KR" altLang="en-US" dirty="0"/>
              <a:t>평행 정육면체의 체적 구하기</a:t>
            </a:r>
            <a:endParaRPr lang="en-US" altLang="ko-KR" dirty="0"/>
          </a:p>
          <a:p>
            <a:pPr lvl="1"/>
            <a:r>
              <a:rPr lang="ko-KR" altLang="en-US" dirty="0"/>
              <a:t>외적</a:t>
            </a:r>
            <a:r>
              <a:rPr lang="en-US" altLang="ko-KR" dirty="0"/>
              <a:t>/</a:t>
            </a:r>
            <a:r>
              <a:rPr lang="ko-KR" altLang="en-US" dirty="0"/>
              <a:t>내적 복합 연산</a:t>
            </a:r>
            <a:endParaRPr lang="en-US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D810D29-71D7-4A32-B4D9-B04B3EC2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0" y="2739579"/>
            <a:ext cx="3185144" cy="21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: </a:t>
            </a:r>
            <a:r>
              <a:rPr lang="ko-KR" altLang="en-US" dirty="0"/>
              <a:t>폴리곤 면적 구하기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75808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i="1" dirty="0"/>
              <a:t>i</a:t>
            </a:r>
            <a:r>
              <a:rPr lang="ko-KR" altLang="en-US" dirty="0"/>
              <a:t>번째 꼭지점의 좌표가 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dirty="0"/>
              <a:t>, </a:t>
            </a:r>
            <a:r>
              <a:rPr lang="en-US" altLang="ko-KR" i="1" dirty="0" err="1"/>
              <a:t>y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인 폴리곤의 면적은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C66358-8AA2-4438-AC03-389768DA1025}"/>
              </a:ext>
            </a:extLst>
          </p:cNvPr>
          <p:cNvSpPr/>
          <p:nvPr/>
        </p:nvSpPr>
        <p:spPr>
          <a:xfrm>
            <a:off x="2874760" y="2247659"/>
            <a:ext cx="2854921" cy="2256802"/>
          </a:xfrm>
          <a:custGeom>
            <a:avLst/>
            <a:gdLst>
              <a:gd name="connsiteX0" fmla="*/ 906011 w 4244830"/>
              <a:gd name="connsiteY0" fmla="*/ 1031846 h 3296874"/>
              <a:gd name="connsiteX1" fmla="*/ 1249960 w 4244830"/>
              <a:gd name="connsiteY1" fmla="*/ 243281 h 3296874"/>
              <a:gd name="connsiteX2" fmla="*/ 1904301 w 4244830"/>
              <a:gd name="connsiteY2" fmla="*/ 352338 h 3296874"/>
              <a:gd name="connsiteX3" fmla="*/ 2659310 w 4244830"/>
              <a:gd name="connsiteY3" fmla="*/ 0 h 3296874"/>
              <a:gd name="connsiteX4" fmla="*/ 4001549 w 4244830"/>
              <a:gd name="connsiteY4" fmla="*/ 922789 h 3296874"/>
              <a:gd name="connsiteX5" fmla="*/ 4244830 w 4244830"/>
              <a:gd name="connsiteY5" fmla="*/ 2046914 h 3296874"/>
              <a:gd name="connsiteX6" fmla="*/ 3078760 w 4244830"/>
              <a:gd name="connsiteY6" fmla="*/ 3103927 h 3296874"/>
              <a:gd name="connsiteX7" fmla="*/ 2952925 w 4244830"/>
              <a:gd name="connsiteY7" fmla="*/ 2306973 h 3296874"/>
              <a:gd name="connsiteX8" fmla="*/ 1459685 w 4244830"/>
              <a:gd name="connsiteY8" fmla="*/ 3296874 h 3296874"/>
              <a:gd name="connsiteX9" fmla="*/ 1375795 w 4244830"/>
              <a:gd name="connsiteY9" fmla="*/ 2273417 h 3296874"/>
              <a:gd name="connsiteX10" fmla="*/ 0 w 4244830"/>
              <a:gd name="connsiteY10" fmla="*/ 2348918 h 3296874"/>
              <a:gd name="connsiteX11" fmla="*/ 1551964 w 4244830"/>
              <a:gd name="connsiteY11" fmla="*/ 1661020 h 3296874"/>
              <a:gd name="connsiteX12" fmla="*/ 906011 w 4244830"/>
              <a:gd name="connsiteY12" fmla="*/ 1031846 h 32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4830" h="3296874">
                <a:moveTo>
                  <a:pt x="906011" y="1031846"/>
                </a:moveTo>
                <a:lnTo>
                  <a:pt x="1249960" y="243281"/>
                </a:lnTo>
                <a:lnTo>
                  <a:pt x="1904301" y="352338"/>
                </a:lnTo>
                <a:lnTo>
                  <a:pt x="2659310" y="0"/>
                </a:lnTo>
                <a:lnTo>
                  <a:pt x="4001549" y="922789"/>
                </a:lnTo>
                <a:lnTo>
                  <a:pt x="4244830" y="2046914"/>
                </a:lnTo>
                <a:lnTo>
                  <a:pt x="3078760" y="3103927"/>
                </a:lnTo>
                <a:lnTo>
                  <a:pt x="2952925" y="2306973"/>
                </a:lnTo>
                <a:lnTo>
                  <a:pt x="1459685" y="3296874"/>
                </a:lnTo>
                <a:lnTo>
                  <a:pt x="1375795" y="2273417"/>
                </a:lnTo>
                <a:lnTo>
                  <a:pt x="0" y="2348918"/>
                </a:lnTo>
                <a:lnTo>
                  <a:pt x="1551964" y="1661020"/>
                </a:lnTo>
                <a:lnTo>
                  <a:pt x="906011" y="10318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1B472-C708-4BF7-B10B-05BB2C1D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56" y="5215080"/>
            <a:ext cx="5992248" cy="682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D30E8-2324-4D06-BA8A-C139C4FA3FC2}"/>
              </a:ext>
            </a:extLst>
          </p:cNvPr>
          <p:cNvSpPr/>
          <p:nvPr/>
        </p:nvSpPr>
        <p:spPr>
          <a:xfrm>
            <a:off x="6448000" y="35846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D671EA-BACD-47F2-AD17-5FE7AABABDD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5729681" y="3648829"/>
            <a:ext cx="718319" cy="1359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6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물리학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7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ko-KR" altLang="en-US" dirty="0"/>
              <a:t>좌표계</a:t>
            </a:r>
            <a:endParaRPr lang="en-US" altLang="ko-KR" dirty="0"/>
          </a:p>
          <a:p>
            <a:r>
              <a:rPr lang="ko-KR" altLang="en-US" dirty="0"/>
              <a:t>실린더 좌표계</a:t>
            </a:r>
            <a:endParaRPr lang="en-US" altLang="ko-KR" dirty="0"/>
          </a:p>
          <a:p>
            <a:r>
              <a:rPr lang="ko-KR" altLang="en-US" dirty="0"/>
              <a:t>구형 좌표계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6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EF14-8967-4D39-99F7-A1D263F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A06B-9D55-498C-8EA5-0097C50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좌표계 구성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원점</a:t>
            </a:r>
            <a:r>
              <a:rPr lang="en-US" altLang="ko-KR" dirty="0"/>
              <a:t>(Origin)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축</a:t>
            </a:r>
            <a:r>
              <a:rPr lang="en-US" altLang="ko-KR" dirty="0"/>
              <a:t>(Axis)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단위 벡터</a:t>
            </a:r>
            <a:r>
              <a:rPr lang="en-US" altLang="ko-KR" dirty="0"/>
              <a:t>(Unit Vector)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좌표계 종류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직각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원통 좌표계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극 좌표계 </a:t>
            </a:r>
            <a:r>
              <a:rPr lang="en-US" altLang="ko-KR" dirty="0"/>
              <a:t>: 2</a:t>
            </a:r>
            <a:r>
              <a:rPr lang="ko-KR" altLang="en-US" dirty="0"/>
              <a:t>차원 원통 좌표계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구형 좌표계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http://www.ee.iitm.ac.in/~ee11b038/docs/co-ordinate%20systems.pdf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6B1F-1E32-4C79-86A3-7C87333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C37-FBA2-40EC-AC6D-327B2DEA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314E-C5EA-4886-954A-A312567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FCB-AE49-41AD-98D8-F8EC41F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직각 좌표계</a:t>
            </a:r>
            <a:r>
              <a:rPr lang="en-US" altLang="ko-KR" sz="3600" dirty="0"/>
              <a:t>(Cartesian Coordinate System)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FC64-F0E3-443A-9D2A-C7E06B1A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0854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프랑스의 수학자 데카르트가 발명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극좌표계 등 다른 좌표계와 달리</a:t>
            </a:r>
            <a:r>
              <a:rPr lang="en-US" altLang="ko-KR" dirty="0"/>
              <a:t>, </a:t>
            </a:r>
            <a:r>
              <a:rPr lang="ko-KR" altLang="en-US" dirty="0"/>
              <a:t>임의의 차원으로 쉽게 일반화할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직각 좌표계는 나타내는 대상이 평행 이동에 대한 대칭을 가질 때 유용하나</a:t>
            </a:r>
            <a:r>
              <a:rPr lang="en-US" altLang="ko-KR" dirty="0"/>
              <a:t>, </a:t>
            </a:r>
            <a:r>
              <a:rPr lang="ko-KR" altLang="en-US" dirty="0"/>
              <a:t>회전 대칭 등 다른 꼴의 대칭은 쉽게 나타내지 못한다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CBA4-CCAA-4C20-AEB7-84214B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8DA4-ED88-4DE5-A9F7-EC980E38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6719-B8D6-47AE-A5A7-AA256758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F896A-DA12-41CA-9C4C-EBEAE3D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3340755"/>
            <a:ext cx="3343275" cy="25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극 좌표계</a:t>
            </a:r>
            <a:r>
              <a:rPr lang="en-US" altLang="ko-KR" sz="3200" dirty="0"/>
              <a:t>(</a:t>
            </a:r>
            <a:r>
              <a:rPr lang="en-US" sz="3200" dirty="0"/>
              <a:t>Polar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1003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평면 위의 위치를 각도와 거리를 써서 나타낸다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극좌표계는 두 점 사이의 관계가 각이나 거리로 쉽게 표현한다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직교 좌표계에서는 삼각함수로 복잡하게 나타나는 관계가 극좌표계에서는 간단하게 표현된다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s://upload.wikimedia.org/wikipedia/commons/thumb/1/13/Polar_graph_paper.svg/250px-Polar_graph_paper.svg.png">
            <a:extLst>
              <a:ext uri="{FF2B5EF4-FFF2-40B4-BE49-F238E27FC236}">
                <a16:creationId xmlns:a16="http://schemas.microsoft.com/office/drawing/2014/main" id="{40DE4305-02F6-4F34-8CB0-2E9C345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60" y="3218572"/>
            <a:ext cx="2990971" cy="29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ê·¹ ì¢íê³">
            <a:extLst>
              <a:ext uri="{FF2B5EF4-FFF2-40B4-BE49-F238E27FC236}">
                <a16:creationId xmlns:a16="http://schemas.microsoft.com/office/drawing/2014/main" id="{A886999C-182E-406A-A991-B939007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9" y="3445776"/>
            <a:ext cx="3252001" cy="25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9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CAE3-227D-426F-933A-4AE98807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원통 좌표계</a:t>
            </a:r>
            <a:r>
              <a:rPr lang="en-US" altLang="ko-KR" sz="3200" dirty="0"/>
              <a:t>(</a:t>
            </a:r>
            <a:r>
              <a:rPr lang="en-US" sz="3200" dirty="0"/>
              <a:t>Cylindrical coordinate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D580-C3C6-4E86-A3A3-A3EC6825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680876"/>
          </a:xfrm>
        </p:spPr>
        <p:txBody>
          <a:bodyPr/>
          <a:lstStyle/>
          <a:p>
            <a:r>
              <a:rPr lang="ko-KR" altLang="en-US" dirty="0"/>
              <a:t>원통좌표계 </a:t>
            </a:r>
            <a:r>
              <a:rPr lang="en-US" altLang="ko-KR" dirty="0"/>
              <a:t>(cylindrical coordinate system)</a:t>
            </a:r>
            <a:r>
              <a:rPr lang="ko-KR" altLang="en-US" dirty="0"/>
              <a:t>는  극좌표계에 평면에서부터의 높이</a:t>
            </a:r>
            <a:r>
              <a:rPr lang="en-US" altLang="ko-KR" dirty="0"/>
              <a:t> z</a:t>
            </a:r>
            <a:r>
              <a:rPr lang="ko-KR" altLang="en-US" dirty="0"/>
              <a:t>를 더해</a:t>
            </a:r>
            <a:r>
              <a:rPr lang="en-US" altLang="ko-KR" dirty="0"/>
              <a:t>, (r,</a:t>
            </a:r>
            <a:r>
              <a:rPr lang="el-GR" dirty="0"/>
              <a:t> θ</a:t>
            </a:r>
            <a:r>
              <a:rPr lang="en-US" altLang="ko-KR" dirty="0"/>
              <a:t>, z)</a:t>
            </a:r>
            <a:r>
              <a:rPr lang="ko-KR" altLang="en-US" dirty="0"/>
              <a:t> 로 이루어지는 좌표계이다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C21-F198-473B-8035-A3011577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B4F8B-FE85-4D49-A08C-46D6A9C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45DD-6442-4E7E-BDFC-692F186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58</a:t>
            </a:fld>
            <a:endParaRPr lang="en-US"/>
          </a:p>
        </p:txBody>
      </p:sp>
      <p:pic>
        <p:nvPicPr>
          <p:cNvPr id="2054" name="Picture 6" descr="CylindricalCoordinates">
            <a:extLst>
              <a:ext uri="{FF2B5EF4-FFF2-40B4-BE49-F238E27FC236}">
                <a16:creationId xmlns:a16="http://schemas.microsoft.com/office/drawing/2014/main" id="{A8A78DE3-2CB1-4E87-A0CB-B79A087D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61" y="2733619"/>
            <a:ext cx="2505952" cy="30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1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921E-4101-439B-987B-E784C737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구형 좌표계</a:t>
            </a:r>
            <a:r>
              <a:rPr lang="en-US" altLang="ko-KR" sz="3600" dirty="0"/>
              <a:t>(</a:t>
            </a:r>
            <a:r>
              <a:rPr lang="en-US" sz="3600" dirty="0"/>
              <a:t>Spherical Coordinate System 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DFF-0552-434A-9193-52009D7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429206"/>
          </a:xfrm>
        </p:spPr>
        <p:txBody>
          <a:bodyPr>
            <a:normAutofit/>
          </a:bodyPr>
          <a:lstStyle/>
          <a:p>
            <a:r>
              <a:rPr lang="ko-KR" altLang="en-US" dirty="0"/>
              <a:t>구형 좌표계는 구 대칭이 나타나는 문제에서 유용하다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EF5C-CDF3-4D65-9D61-46CA8136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5AED-5318-479C-80A0-E17AF35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BBE1-4277-47E6-9C04-B7C37CD4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95036-CF4F-4EAF-ACF2-B0C95B72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8" y="2991658"/>
            <a:ext cx="3340544" cy="2583809"/>
          </a:xfrm>
          <a:prstGeom prst="rect">
            <a:avLst/>
          </a:prstGeom>
        </p:spPr>
      </p:pic>
      <p:pic>
        <p:nvPicPr>
          <p:cNvPr id="3086" name="Picture 14" descr="SphericalCoordinates">
            <a:extLst>
              <a:ext uri="{FF2B5EF4-FFF2-40B4-BE49-F238E27FC236}">
                <a16:creationId xmlns:a16="http://schemas.microsoft.com/office/drawing/2014/main" id="{12E948AE-15F3-468B-8D7D-FDE6BDD8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8" y="2297877"/>
            <a:ext cx="3880204" cy="37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260-56F3-41C7-9F44-19B6FA8A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</a:t>
            </a:r>
            <a:r>
              <a:rPr lang="ko-KR" altLang="en-US"/>
              <a:t>비행 </a:t>
            </a:r>
            <a:r>
              <a:rPr lang="ko-KR" altLang="en-US" smtClean="0"/>
              <a:t>기술</a:t>
            </a:r>
            <a:r>
              <a:rPr lang="en-US" altLang="ko-KR" smtClean="0"/>
              <a:t> </a:t>
            </a:r>
            <a:r>
              <a:rPr lang="ko-KR" altLang="en-US" smtClean="0"/>
              <a:t>발전 추세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52DB-DB73-43EC-B8A4-35104E83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DC34-F889-494C-92A7-BCAF6B8E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4CD0-A7BF-458C-89A5-0F4670C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2" descr="https://px4.io/wp-content/uploads/2014/04/1_10_September.png">
            <a:extLst>
              <a:ext uri="{FF2B5EF4-FFF2-40B4-BE49-F238E27FC236}">
                <a16:creationId xmlns:a16="http://schemas.microsoft.com/office/drawing/2014/main" id="{DD14EBCE-F58A-4ABC-BB6D-03ACEF2C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24375"/>
            <a:ext cx="8543925" cy="47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15BB-CFBD-4050-A2E8-079D814C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0" dirty="0"/>
              <a:t>타원 원통 좌표</a:t>
            </a:r>
            <a:r>
              <a:rPr lang="en-US" altLang="ko-KR" sz="3200" b="0" dirty="0"/>
              <a:t>(</a:t>
            </a:r>
            <a:r>
              <a:rPr lang="en-US" sz="3200" b="0" dirty="0"/>
              <a:t>Elliptic Cylindrical Coordinates)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9C8E-38D0-41C8-A953-853D058B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95-A2B3-4C3B-BDBB-92344DDD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F493-3104-4DA2-BBD8-D49BF92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60</a:t>
            </a:fld>
            <a:endParaRPr lang="en-US"/>
          </a:p>
        </p:txBody>
      </p:sp>
      <p:pic>
        <p:nvPicPr>
          <p:cNvPr id="4098" name="Picture 2" descr="EllipticCylindricalCoord">
            <a:extLst>
              <a:ext uri="{FF2B5EF4-FFF2-40B4-BE49-F238E27FC236}">
                <a16:creationId xmlns:a16="http://schemas.microsoft.com/office/drawing/2014/main" id="{39D63A1F-24A0-416F-87A7-25D617FA3F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5" y="1552851"/>
            <a:ext cx="5110948" cy="4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6BDB-4118-4FE6-AB4A-DEC93FC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B3B1-44B9-4643-B6EA-349C59E3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217-C696-481A-AF31-F88D0D76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55D5-C923-412D-B967-9E908400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6C30-F0DB-4196-A225-C872ABCD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5E3-7348-4420-BDB4-00C5AE4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470D-CAA3-479B-941F-6E69E38A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위치의 단위 변화량은 속도이다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속도의 단위 변화량은 가속도이다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951B-7655-474D-B14C-F2EFE556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25E7-78B9-48CD-B8FE-CA294636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16F4-557B-469A-A678-7AB488C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1AD0-0150-4592-8745-CDC5C00F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82" y="2894773"/>
            <a:ext cx="3783435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F6E-6BDD-4C25-9DF9-CB2579F4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4C3D-0829-4AB9-B5E8-BFB6AF14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9231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물체의 위치가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1</a:t>
            </a:r>
            <a:r>
              <a:rPr lang="ko-KR" altLang="en-US" dirty="0"/>
              <a:t>에서 </a:t>
            </a:r>
            <a:r>
              <a:rPr lang="en-US" altLang="ko-KR" b="1" i="1" dirty="0"/>
              <a:t>P</a:t>
            </a:r>
            <a:r>
              <a:rPr lang="en-US" altLang="ko-KR" baseline="-25000" dirty="0"/>
              <a:t>2 </a:t>
            </a:r>
            <a:r>
              <a:rPr lang="ko-KR" altLang="en-US" dirty="0"/>
              <a:t>로 시간에 따라 변화한다</a:t>
            </a:r>
            <a:r>
              <a:rPr lang="en-US" altLang="ko-KR" dirty="0"/>
              <a:t>.</a:t>
            </a:r>
          </a:p>
          <a:p>
            <a:r>
              <a:rPr lang="en-US" altLang="ko-KR" i="1" dirty="0"/>
              <a:t>∆</a:t>
            </a:r>
            <a:r>
              <a:rPr lang="en-US" altLang="ko-KR" b="1" i="1" dirty="0"/>
              <a:t>r</a:t>
            </a:r>
            <a:r>
              <a:rPr lang="ko-KR" altLang="en-US" dirty="0"/>
              <a:t>은 위치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B68-B0F9-40F3-BA85-75CA57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25AB8-0558-4409-9B71-C3640C5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C061-F62A-4A63-BE99-B4F7DE1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9786-04DB-4864-B37F-0EBE1925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2632809"/>
            <a:ext cx="4449245" cy="323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4313E-6330-4B31-8DC5-1534322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5" y="3105308"/>
            <a:ext cx="3277219" cy="27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3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DFF-9206-4533-AA79-DC540BC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D990-8E35-4FC6-A7AB-52EABC8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속도는 위치의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위치의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CD8-EB75-4835-A97A-95D93583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DF1-980A-4D9D-A7FA-DC317961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3F52-BD62-4183-9724-D90726A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C7F8-00A4-44DA-BC72-3FDD02C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24" y="2934235"/>
            <a:ext cx="2440531" cy="266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/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FFC1B7-683F-4C2E-82CF-FEB678A40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99" y="3599646"/>
                <a:ext cx="3653051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46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6B27-4068-4D14-BF91-E22EDD8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95E-4E34-4797-808C-597CCE4A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219481"/>
          </a:xfrm>
        </p:spPr>
        <p:txBody>
          <a:bodyPr/>
          <a:lstStyle/>
          <a:p>
            <a:r>
              <a:rPr lang="ko-KR" altLang="en-US" dirty="0"/>
              <a:t>가속도는 속도의 미분값이다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속도의 단위 변화량이다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AE17-201C-4DDF-B853-CA6929D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4264-51A0-463B-8229-6DB8BBC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5A51-2B44-485E-81E6-319C1F3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/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36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4DBE2-2D03-473D-84E7-D445256F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17" y="3331423"/>
                <a:ext cx="3401700" cy="105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/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1A5A5-7F15-4D77-A07F-E5EB4544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38" y="4969142"/>
                <a:ext cx="184339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43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연습문제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/>
          <a:lstStyle/>
          <a:p>
            <a:r>
              <a:rPr lang="ko-KR" altLang="en-US" dirty="0"/>
              <a:t>원 운동을 하는 물체의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0" y="2390864"/>
            <a:ext cx="3244751" cy="298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C8982-4567-4F43-B89C-885D203E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3" y="2236935"/>
            <a:ext cx="3982006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99948-5519-4569-9B9C-D4C6212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73" y="3022632"/>
            <a:ext cx="5363323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00BA1-A922-4EE0-BCE6-5D6A671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73" y="4135120"/>
            <a:ext cx="5658640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81781-0280-4B05-A590-D45B9F258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486" y="4924076"/>
            <a:ext cx="4248743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81CBA-5C9E-4A48-BFCE-43A49A6F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791" y="5602729"/>
            <a:ext cx="2781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B87B-8AB8-4AA3-B75F-26D1258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과제</a:t>
            </a:r>
            <a:r>
              <a:rPr lang="en-US" altLang="ko-KR" sz="3600" dirty="0"/>
              <a:t>: </a:t>
            </a:r>
            <a:r>
              <a:rPr lang="ko-KR" altLang="en-US" sz="3600" dirty="0"/>
              <a:t>원운동 물체의 가속도 구하기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6B6-B965-4660-81B5-6BBB7810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8168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원 운동을 하는 물체의 가속도를 극좌표계에서 구하세요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314C-8E1E-4184-8923-36DFB22F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D4FB-E5EA-4F49-8F02-A5FE2E0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5749-F53D-4991-928C-01C551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C62C9-1C34-4987-9D4E-5C49F8E1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7" y="2390863"/>
            <a:ext cx="3244751" cy="2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BAF-CF61-4135-8DF9-1A85F5A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뉴톤의 운동 법칙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54C57-EBBA-424D-9DFC-E435D79B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관성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힘과 가속도</a:t>
            </a:r>
          </a:p>
          <a:p>
            <a:pPr marL="2682875" indent="-457200" algn="l">
              <a:buFont typeface="+mj-lt"/>
              <a:buAutoNum type="arabicPeriod"/>
            </a:pPr>
            <a:r>
              <a:rPr lang="ko-KR" altLang="en-US" sz="3200" dirty="0"/>
              <a:t>작용</a:t>
            </a:r>
            <a:r>
              <a:rPr lang="en-US" altLang="ko-KR" sz="3200" dirty="0"/>
              <a:t>,</a:t>
            </a:r>
            <a:r>
              <a:rPr lang="ko-KR" altLang="en-US" sz="3200" dirty="0"/>
              <a:t>반작용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511F-D829-4E69-B994-A946EDF0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0B943-A036-4106-ADEA-6465E53F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B5B3E-2536-427B-B47D-4195FB6E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3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586F-454A-495E-A029-FE0A09B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관성의 법칙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5E8A-E43C-4775-9742-3683DA302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22281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관성</a:t>
            </a:r>
            <a:r>
              <a:rPr lang="en-US" altLang="ko-KR" dirty="0"/>
              <a:t>(Inertia) : </a:t>
            </a:r>
            <a:r>
              <a:rPr lang="ko-KR" altLang="en-US" dirty="0"/>
              <a:t>물체에 작용하는 힘이 없으면 일정한 속도를 유지한다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관성계</a:t>
            </a:r>
            <a:r>
              <a:rPr lang="en-US" altLang="ko-KR" dirty="0"/>
              <a:t>(Inertial Frame)</a:t>
            </a:r>
            <a:r>
              <a:rPr lang="ko-KR" altLang="en-US" dirty="0"/>
              <a:t>는 일정한 속도로 운동하는 닫힌 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뉴튼의 운동 법칙이 적용된다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69B8-32E6-481F-BAB5-9B059CDF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7EFA-DF91-4544-88BC-7390D504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1B85-D0A0-4BB7-B4F4-00879BD1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69</a:t>
            </a:fld>
            <a:endParaRPr lang="en-US"/>
          </a:p>
        </p:txBody>
      </p:sp>
      <p:pic>
        <p:nvPicPr>
          <p:cNvPr id="5122" name="Picture 2" descr="Image result for ê´ì±">
            <a:extLst>
              <a:ext uri="{FF2B5EF4-FFF2-40B4-BE49-F238E27FC236}">
                <a16:creationId xmlns:a16="http://schemas.microsoft.com/office/drawing/2014/main" id="{1CF7139B-58B2-4F3C-B0F2-C1CD5F1A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08" y="3838923"/>
            <a:ext cx="5735725" cy="21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929F-982D-4F5A-85C1-D5EE5A6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한세대학교 자율 비행 역사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EFD9-9C29-4AA9-ABB7-2526018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612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2018</a:t>
            </a:r>
            <a:r>
              <a:rPr lang="ko-KR" altLang="en-US" dirty="0"/>
              <a:t>년 겨울 </a:t>
            </a:r>
            <a:r>
              <a:rPr lang="en-US" altLang="ko-KR" dirty="0"/>
              <a:t>VTOL </a:t>
            </a:r>
            <a:r>
              <a:rPr lang="ko-KR" altLang="en-US" dirty="0"/>
              <a:t>멘토링 과정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수박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PX4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T960 </a:t>
            </a:r>
            <a:r>
              <a:rPr lang="ko-KR" altLang="en-US" dirty="0"/>
              <a:t>드론 추락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스티로품 비행기 최조 조립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모터 동력기 최초 이륙 비행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비밥</a:t>
            </a:r>
            <a:r>
              <a:rPr lang="en-US" altLang="ko-KR" dirty="0"/>
              <a:t>2 </a:t>
            </a:r>
            <a:r>
              <a:rPr lang="ko-KR" altLang="en-US" dirty="0"/>
              <a:t>드론 자율 비행 성공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취리히 </a:t>
            </a:r>
            <a:r>
              <a:rPr lang="en-US" altLang="ko-KR" dirty="0"/>
              <a:t>PX4 Developer Summit </a:t>
            </a:r>
            <a:r>
              <a:rPr lang="ko-KR" altLang="en-US" dirty="0"/>
              <a:t>참석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F330 </a:t>
            </a:r>
            <a:r>
              <a:rPr lang="ko-KR" altLang="en-US" dirty="0"/>
              <a:t>드론 조립 및 비행 성공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D2E1-0008-476B-9365-DBB869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5A59-1F78-4BC2-A23B-D6706CD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9734-7731-4C29-8D3E-295DE6D9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5AF4-1B06-4197-8AA6-3506A4E4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0" y="4106621"/>
            <a:ext cx="1586596" cy="1914552"/>
          </a:xfrm>
          <a:prstGeom prst="rect">
            <a:avLst/>
          </a:prstGeom>
        </p:spPr>
      </p:pic>
      <p:pic>
        <p:nvPicPr>
          <p:cNvPr id="1026" name="Picture 2" descr="Image result for px4 developer summit">
            <a:extLst>
              <a:ext uri="{FF2B5EF4-FFF2-40B4-BE49-F238E27FC236}">
                <a16:creationId xmlns:a16="http://schemas.microsoft.com/office/drawing/2014/main" id="{A3EB2A58-BD24-4DE5-B521-05AA3C10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29" y="4035054"/>
            <a:ext cx="2743582" cy="20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0618B-03FF-44C2-A20D-61B9CE92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68982" y="4287062"/>
            <a:ext cx="1914553" cy="15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2A4A-9A0E-4CB5-8BCF-CEEA66070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228" y="4066270"/>
            <a:ext cx="1496441" cy="1995255"/>
          </a:xfrm>
          <a:prstGeom prst="rect">
            <a:avLst/>
          </a:prstGeom>
        </p:spPr>
      </p:pic>
      <p:pic>
        <p:nvPicPr>
          <p:cNvPr id="8" name="Online Media 7" title="Academy R2 ￫ﾪﾨ￭ﾘﾕ ￫ﾹﾄ￭ﾖﾉ￪ﾸﾰ With Motor">
            <a:hlinkClick r:id="" action="ppaction://media"/>
            <a:extLst>
              <a:ext uri="{FF2B5EF4-FFF2-40B4-BE49-F238E27FC236}">
                <a16:creationId xmlns:a16="http://schemas.microsoft.com/office/drawing/2014/main" id="{47F95C07-DF80-443B-A298-C093FBADDF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446496" y="1389264"/>
            <a:ext cx="4167231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FC4C-57A7-4F05-A602-8F23A39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힘과 가속도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5B6A-BAC6-4A9C-B19F-AC0A8232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813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물체에 작용하는 힘은 운동량의 변화량이다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물체의 가속도는 힘에 비례한다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B2-015F-4EB2-87FB-E5F847E5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57E3-4795-4A14-BFA4-569D8354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704F-2B2B-4C53-873E-69A3895B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/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1CD91-B09E-4624-8E56-14BB64D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30" y="3198174"/>
                <a:ext cx="239586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B4573-A4FB-478C-9282-53AFACEB5A39}"/>
              </a:ext>
            </a:extLst>
          </p:cNvPr>
          <p:cNvGrpSpPr/>
          <p:nvPr/>
        </p:nvGrpSpPr>
        <p:grpSpPr>
          <a:xfrm>
            <a:off x="2582248" y="4592969"/>
            <a:ext cx="4121301" cy="1225390"/>
            <a:chOff x="2653209" y="4606656"/>
            <a:chExt cx="4121301" cy="122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/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M</a:t>
                  </a:r>
                  <a:r>
                    <a:rPr lang="en-US" sz="28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  </a:t>
                  </a:r>
                  <a:r>
                    <a:rPr lang="en-US" sz="28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</a:t>
                  </a:r>
                  <a:r>
                    <a:rPr 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AF6D41-9ADA-439F-8CEF-1D07E5CD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09" y="4606656"/>
                  <a:ext cx="4121301" cy="620554"/>
                </a:xfrm>
                <a:prstGeom prst="rect">
                  <a:avLst/>
                </a:prstGeom>
                <a:blipFill>
                  <a:blip r:embed="rId3"/>
                  <a:stretch>
                    <a:fillRect t="-392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80F17-72AE-4AA8-B89F-7DE8ABBCD6D8}"/>
                </a:ext>
              </a:extLst>
            </p:cNvPr>
            <p:cNvSpPr/>
            <p:nvPr/>
          </p:nvSpPr>
          <p:spPr>
            <a:xfrm>
              <a:off x="3167057" y="5462714"/>
              <a:ext cx="215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(when M is constant)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B4C9-E04C-4591-A056-A34230CA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작용</a:t>
            </a:r>
            <a:r>
              <a:rPr lang="en-US" altLang="ko-KR" dirty="0"/>
              <a:t>/</a:t>
            </a:r>
            <a:r>
              <a:rPr lang="ko-KR" altLang="en-US" dirty="0"/>
              <a:t>반작용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E42D-E0FC-4BA9-9719-744E79F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0"/>
            <a:ext cx="8543925" cy="1018803"/>
          </a:xfrm>
        </p:spPr>
        <p:txBody>
          <a:bodyPr/>
          <a:lstStyle/>
          <a:p>
            <a:r>
              <a:rPr lang="ko-KR" altLang="en-US" dirty="0"/>
              <a:t>두 물체 사이에 작용하는 힘은 크기가 같고 방향은 반대이다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335-3DF3-4607-909B-7F39E3C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277-D263-4DED-B4B6-9B3ED1F1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7592-EBB4-4A53-BE7D-235E5F8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1555-A4E3-4A5B-B3DC-E4CCD9CEA474}"/>
              </a:ext>
            </a:extLst>
          </p:cNvPr>
          <p:cNvSpPr/>
          <p:nvPr/>
        </p:nvSpPr>
        <p:spPr>
          <a:xfrm>
            <a:off x="3344748" y="4583928"/>
            <a:ext cx="2661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F967F-B885-413F-BEF5-08C4C923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6" y="2652604"/>
            <a:ext cx="481079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844A-F7D0-404D-88BE-C2F3E0FA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DCC7-C636-4C87-96FC-49CF01BA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39289"/>
          </a:xfrm>
        </p:spPr>
        <p:txBody>
          <a:bodyPr/>
          <a:lstStyle/>
          <a:p>
            <a:r>
              <a:rPr lang="ko-KR" altLang="en-US" dirty="0"/>
              <a:t>아래의 운동을 뉴튼의 운동 법칙으로 설명하세요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3AAD-D01E-446E-B46A-B504A4F8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BFBA-50E3-4AF0-A9A6-8CF2C63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C42-2828-4F83-8F80-EDAB470F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72</a:t>
            </a:fld>
            <a:endParaRPr lang="en-US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3B54BD-9099-46B1-BBAF-5361AE6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60" y="2488116"/>
            <a:ext cx="6090025" cy="31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힘을 모두 표시하세요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7C54F-A056-4AEA-8B31-9785DF38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3" y="2333788"/>
            <a:ext cx="6603359" cy="3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아래의 물체에 작용하는 순힘은 얼마인가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474E8-AAAB-4F42-806A-6746572B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9" y="2406021"/>
            <a:ext cx="4339147" cy="3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CC7-8B3C-4DE7-B59C-43873A2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E5F5-86CC-440B-BE6D-82697C28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971094"/>
          </a:xfrm>
        </p:spPr>
        <p:txBody>
          <a:bodyPr/>
          <a:lstStyle/>
          <a:p>
            <a:r>
              <a:rPr lang="ko-KR" altLang="en-US" dirty="0"/>
              <a:t>마찰이 없는 비탈면에서의 </a:t>
            </a:r>
            <a:r>
              <a:rPr lang="en-US" altLang="ko-KR" i="1" dirty="0"/>
              <a:t>M</a:t>
            </a:r>
            <a:r>
              <a:rPr lang="en-US" altLang="ko-KR" baseline="-25000" dirty="0"/>
              <a:t>1</a:t>
            </a:r>
            <a:r>
              <a:rPr lang="ko-KR" altLang="en-US" dirty="0"/>
              <a:t>의 가속도는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0A59-3539-4A72-95B8-3A5BB5C9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B5AD-65DA-42C8-A38B-BCFF5562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C281-704C-4977-8DE7-7CA5B8CA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CECB2-EC73-415E-9D3B-1541BFAC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4" y="2453723"/>
            <a:ext cx="6386908" cy="3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0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C2-3208-4496-BC32-6A980E4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48FA-9C6D-4299-847B-F5DA21B4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endParaRPr lang="en-US" altLang="ko-KR" dirty="0"/>
          </a:p>
          <a:p>
            <a:r>
              <a:rPr lang="ko-KR" altLang="en-US" dirty="0"/>
              <a:t>각 운동량</a:t>
            </a:r>
            <a:endParaRPr lang="en-US" altLang="ko-KR" dirty="0"/>
          </a:p>
          <a:p>
            <a:r>
              <a:rPr lang="ko-KR" altLang="en-US" dirty="0"/>
              <a:t>모멘텀</a:t>
            </a: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D4F0-F8AA-4EDA-A383-D5D06430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C693-D03E-4B18-85A6-400B41D9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FA75-4BA9-4B95-B8FF-9949A6F3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9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74-FE90-4837-BB1E-02F9498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운동량</a:t>
            </a:r>
            <a:r>
              <a:rPr lang="en-US" altLang="ko-KR" dirty="0"/>
              <a:t>(Linear Momentum)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55C-97B9-4CF1-ABAB-31A0EC6F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1563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운동량은 질량과 속도의 곱이다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4000" b="1" i="1" dirty="0"/>
              <a:t>p</a:t>
            </a:r>
            <a:r>
              <a:rPr lang="en-US" sz="4000" dirty="0"/>
              <a:t> = </a:t>
            </a:r>
            <a:r>
              <a:rPr lang="en-US" sz="4000" i="1" dirty="0"/>
              <a:t>m</a:t>
            </a:r>
            <a:r>
              <a:rPr lang="en-US" sz="4000" b="1" i="1" dirty="0"/>
              <a:t>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41CC-0FBB-44AA-B8C0-82A9A799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1CC8-D110-4A09-8C7A-617A81E4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C35D-4122-4EAD-B3BA-CBB330E4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/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800" b="1" i="1" dirty="0"/>
                  <a:t> p </a:t>
                </a:r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4DE33-9BF4-4783-BDCF-2A8E2DA8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96" y="3172690"/>
                <a:ext cx="4422935" cy="1063881"/>
              </a:xfrm>
              <a:prstGeom prst="rect">
                <a:avLst/>
              </a:prstGeom>
              <a:blipFill>
                <a:blip r:embed="rId2"/>
                <a:stretch>
                  <a:fillRect t="-5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/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4000" b="1" i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𝒗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40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F3FFBE-210A-4252-9D4E-8FE0F5DE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7" y="4795400"/>
                <a:ext cx="3527131" cy="886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5C8B17-F472-4671-90DF-A657AF53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7" y="3214028"/>
            <a:ext cx="3048365" cy="18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2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0AD3-B16E-4F94-AEFE-E17257E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운동량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각 운동량</a:t>
                </a:r>
                <a:r>
                  <a:rPr lang="en-US" altLang="ko-KR" sz="2000" dirty="0"/>
                  <a:t>(Angular Momentum)</a:t>
                </a:r>
                <a:r>
                  <a:rPr lang="ko-KR" altLang="en-US" sz="2000" dirty="0"/>
                  <a:t>은 위치와 운동량의 벡터곱이다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J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 err="1"/>
                  <a:t>p</a:t>
                </a:r>
                <a:r>
                  <a:rPr lang="en-US" sz="2400" dirty="0"/>
                  <a:t> = </a:t>
                </a:r>
                <a:r>
                  <a:rPr lang="en-US" sz="2400" b="1" i="1" dirty="0" err="1"/>
                  <a:t>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i="1" dirty="0"/>
                  <a:t>m</a:t>
                </a:r>
                <a:r>
                  <a:rPr lang="en-US" sz="2400" b="1" i="1" dirty="0"/>
                  <a:t>v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토크</a:t>
                </a:r>
                <a:r>
                  <a:rPr lang="en-US" altLang="ko-KR" sz="2000" dirty="0"/>
                  <a:t>(Torque)</a:t>
                </a:r>
                <a:r>
                  <a:rPr lang="ko-KR" altLang="en-US" sz="2000" dirty="0"/>
                  <a:t>는 위치와 힘의 벡터 곱이다</a:t>
                </a:r>
                <a:r>
                  <a:rPr lang="en-US" altLang="ko-KR" sz="2000" dirty="0"/>
                  <a:t>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b="1" i="1" dirty="0"/>
                  <a:t>N = 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i="1" dirty="0"/>
                  <a:t>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70994-3247-44AA-94B1-6FA9313B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255270"/>
                <a:ext cx="6062869" cy="2665126"/>
              </a:xfrm>
              <a:blipFill>
                <a:blip r:embed="rId2"/>
                <a:stretch>
                  <a:fillRect l="-90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9E08-7F3E-490A-9F80-16201FB3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64C4-197A-408F-A9D6-3ABD381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D069-AF1A-4DA2-8F43-864C992C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D685-29F5-40B5-8A00-74CE62F6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06" y="253489"/>
            <a:ext cx="2685319" cy="35596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B38B5-2A05-4333-A9E8-DB46CF2CFE1F}"/>
              </a:ext>
            </a:extLst>
          </p:cNvPr>
          <p:cNvGrpSpPr/>
          <p:nvPr/>
        </p:nvGrpSpPr>
        <p:grpSpPr>
          <a:xfrm>
            <a:off x="4375466" y="4062936"/>
            <a:ext cx="4062635" cy="2040698"/>
            <a:chOff x="3999988" y="3883024"/>
            <a:chExt cx="4982270" cy="25284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F4FEDE-6A7F-4F9F-8CAD-83AB403C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4331" y="4827973"/>
              <a:ext cx="3115110" cy="819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3797C6-392C-48FD-B00A-28C4CACA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9988" y="3883024"/>
              <a:ext cx="4982270" cy="8859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E5D947-D8EC-4C86-AB94-33572F02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0607" y="5592163"/>
              <a:ext cx="2972215" cy="81926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62243-0A6A-4D73-BF2F-CDA1DD524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627" y="3920396"/>
            <a:ext cx="1679736" cy="10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919D-A586-412B-99F7-AEE28C90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힘과 토크 예시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DC2F-43C4-4FFA-B205-0547E4FD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F840-3679-4E96-A851-AAA62A8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AAA2-C5D6-4513-8F61-377E88C1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79</a:t>
            </a:fld>
            <a:endParaRPr lang="en-US"/>
          </a:p>
        </p:txBody>
      </p:sp>
      <p:pic>
        <p:nvPicPr>
          <p:cNvPr id="1028" name="Picture 4" descr="Torque animation.gif">
            <a:extLst>
              <a:ext uri="{FF2B5EF4-FFF2-40B4-BE49-F238E27FC236}">
                <a16:creationId xmlns:a16="http://schemas.microsoft.com/office/drawing/2014/main" id="{5359C47E-A275-4FF9-A9A9-E089D2A26A2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42" y="1620687"/>
            <a:ext cx="5693916" cy="39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7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</a:t>
            </a:r>
            <a:r>
              <a:rPr lang="en-US" altLang="ko-KR"/>
              <a:t> </a:t>
            </a:r>
            <a:r>
              <a:rPr lang="ko-KR" altLang="en-US"/>
              <a:t>정의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자율 비행은 프로그램으로 비행기를 조종한다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자율 비행 프로그램</a:t>
            </a:r>
            <a:endParaRPr lang="en-US" dirty="0"/>
          </a:p>
          <a:p>
            <a:pPr lvl="1"/>
            <a:r>
              <a:rPr lang="ko-KR" altLang="en-US" dirty="0"/>
              <a:t>입력</a:t>
            </a:r>
            <a:r>
              <a:rPr lang="en-US" dirty="0"/>
              <a:t> : </a:t>
            </a:r>
          </a:p>
          <a:p>
            <a:pPr lvl="2"/>
            <a:r>
              <a:rPr lang="ko-KR" altLang="en-US" dirty="0"/>
              <a:t>센서 상태 값</a:t>
            </a:r>
            <a:r>
              <a:rPr lang="en-US" dirty="0"/>
              <a:t> : GPS, </a:t>
            </a:r>
            <a:r>
              <a:rPr lang="ko-KR" altLang="en-US" dirty="0"/>
              <a:t>관성측정장치</a:t>
            </a:r>
            <a:r>
              <a:rPr lang="en-US" altLang="ko-KR" dirty="0"/>
              <a:t>(IMU)</a:t>
            </a:r>
            <a:r>
              <a:rPr lang="en-US" dirty="0"/>
              <a:t>, </a:t>
            </a:r>
            <a:r>
              <a:rPr lang="ko-KR" altLang="en-US" dirty="0"/>
              <a:t>나침반</a:t>
            </a:r>
            <a:r>
              <a:rPr lang="en-US" dirty="0"/>
              <a:t>, </a:t>
            </a:r>
            <a:r>
              <a:rPr lang="ko-KR" altLang="en-US" dirty="0"/>
              <a:t>기압계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dirty="0"/>
              <a:t>, </a:t>
            </a:r>
            <a:r>
              <a:rPr lang="ko-KR" altLang="en-US" dirty="0"/>
              <a:t>음파 탐지기</a:t>
            </a:r>
            <a:r>
              <a:rPr lang="en-US" altLang="ko-KR" dirty="0"/>
              <a:t>(Sonar)</a:t>
            </a:r>
            <a:r>
              <a:rPr lang="en-US" dirty="0"/>
              <a:t>, </a:t>
            </a:r>
          </a:p>
          <a:p>
            <a:pPr lvl="2"/>
            <a:r>
              <a:rPr lang="ko-KR" altLang="en-US" dirty="0"/>
              <a:t>목표 위치</a:t>
            </a:r>
            <a:endParaRPr lang="en-US" dirty="0"/>
          </a:p>
          <a:p>
            <a:pPr lvl="1"/>
            <a:r>
              <a:rPr lang="ko-KR" altLang="en-US" dirty="0"/>
              <a:t>출력</a:t>
            </a:r>
            <a:r>
              <a:rPr lang="en-US" dirty="0"/>
              <a:t> : </a:t>
            </a:r>
            <a:r>
              <a:rPr lang="ko-KR" altLang="en-US"/>
              <a:t>모터 속도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4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∈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a, b, c, </a:t>
                </a:r>
                <a:r>
                  <a:rPr lang="en-US" altLang="ko-KR" dirty="0"/>
                  <a:t>0 ∈ </a:t>
                </a:r>
                <a:r>
                  <a:rPr lang="en-US" altLang="ko-KR" i="1" dirty="0" err="1"/>
                  <a:t>ℝ</a:t>
                </a:r>
                <a:r>
                  <a:rPr lang="en-US" altLang="ko-KR" baseline="30000" dirty="0" err="1"/>
                  <a:t>n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i="1" dirty="0"/>
                  <a:t>ℝ</a:t>
                </a:r>
              </a:p>
              <a:p>
                <a:pPr marL="0" indent="0">
                  <a:buNone/>
                </a:pPr>
                <a:r>
                  <a:rPr lang="en-US" altLang="ko-KR" i="1" dirty="0"/>
                  <a:t>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altLang="ko-KR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9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9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A776-8904-4476-8648-227D12E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F923-34E1-4287-963B-BC19F599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28AE-9975-46B2-A4FF-AB088AFA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E155F-93E0-4A3E-880A-179F729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C699-072F-4F27-AE31-C62EF27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9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D63E-7941-4C8E-93B8-E0390AF3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직렬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C03C-6960-446C-8E85-143A323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3352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C1F43-1052-45B1-9997-A0CFBB7A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98E8-92A7-44C2-BDA9-252A557B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85ADE-DCEF-4F3B-B5A8-A86C228C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80007-3C25-4234-96C5-8B559D6C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91" y="2594131"/>
            <a:ext cx="2181529" cy="301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AF5FC-19BF-4E31-AFC6-777E2499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14" y="4697728"/>
            <a:ext cx="103837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5D87-CF7F-46E3-9064-54D94B3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병렬 연결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23BA-70A7-4C97-817E-4F7A53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271"/>
            <a:ext cx="8543925" cy="2721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B29-4BE8-42EE-9C06-0127AE4C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7C17-3948-49E0-ABEC-26FD797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FF2-E13A-4B36-823B-EAEEA6C0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036A-55B3-44FA-8AA7-4D4A7542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27" y="4899064"/>
            <a:ext cx="103837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59FCE-6C49-4BBC-91D8-C758FEA5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1" y="2947538"/>
            <a:ext cx="3391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7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항공 역학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45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3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 개요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437-CE76-4CAA-B57D-74630AAA1A81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0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응용 분야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드론은 공식적으로는 무인 항공기</a:t>
            </a:r>
            <a:r>
              <a:rPr lang="en-US" altLang="ko-KR"/>
              <a:t>(UAV)</a:t>
            </a:r>
            <a:r>
              <a:rPr lang="ko-KR" altLang="en-US"/>
              <a:t>로 불리는 무인 비행 물체이다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임베디드 시스템을 결합하여 원격 사용자나 내비게이션</a:t>
            </a:r>
            <a:r>
              <a:rPr lang="en-US" altLang="ko-KR"/>
              <a:t>, </a:t>
            </a:r>
            <a:r>
              <a:rPr lang="ko-KR" altLang="en-US"/>
              <a:t>자체 평형 유지</a:t>
            </a:r>
            <a:r>
              <a:rPr lang="en-US" altLang="ko-KR"/>
              <a:t>, </a:t>
            </a:r>
            <a:r>
              <a:rPr lang="ko-KR" altLang="en-US"/>
              <a:t>고도 달성</a:t>
            </a:r>
            <a:r>
              <a:rPr lang="en-US" altLang="ko-KR"/>
              <a:t>, </a:t>
            </a:r>
            <a:r>
              <a:rPr lang="ko-KR" altLang="en-US"/>
              <a:t>정보 전송을 수행할 수 있는 시스템을 구현하는지를 보여주는 대표적 사례이다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드론은 원격지 탐사</a:t>
            </a:r>
            <a:r>
              <a:rPr lang="en-US" altLang="ko-KR"/>
              <a:t>, </a:t>
            </a:r>
            <a:r>
              <a:rPr lang="ko-KR" altLang="en-US"/>
              <a:t>정찰</a:t>
            </a:r>
            <a:r>
              <a:rPr lang="en-US" altLang="ko-KR"/>
              <a:t>, </a:t>
            </a:r>
            <a:r>
              <a:rPr lang="ko-KR" altLang="en-US"/>
              <a:t>기상 모니터링</a:t>
            </a:r>
            <a:r>
              <a:rPr lang="en-US" altLang="ko-KR"/>
              <a:t>, </a:t>
            </a:r>
            <a:r>
              <a:rPr lang="ko-KR" altLang="en-US"/>
              <a:t>벽서 지역 화물 운송과 같이 방위 산업 및 과학 애플리케이션에 많이 사용됐다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/>
              <a:t>완구</a:t>
            </a:r>
            <a:r>
              <a:rPr lang="en-US" altLang="ko-KR"/>
              <a:t>, </a:t>
            </a:r>
            <a:r>
              <a:rPr lang="ko-KR" altLang="en-US"/>
              <a:t>촬영</a:t>
            </a:r>
            <a:r>
              <a:rPr lang="en-US" altLang="ko-KR"/>
              <a:t>, </a:t>
            </a:r>
            <a:r>
              <a:rPr lang="ko-KR" altLang="en-US"/>
              <a:t>택배</a:t>
            </a:r>
            <a:r>
              <a:rPr lang="en-US" altLang="ko-KR"/>
              <a:t>, </a:t>
            </a:r>
            <a:r>
              <a:rPr lang="ko-KR" altLang="en-US"/>
              <a:t>농약 살포 등과 같은 용도로 사용되고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00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드론의 특성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89</a:t>
            </a:fld>
            <a:endParaRPr 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안정성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안정적이어야 하며</a:t>
            </a:r>
            <a:r>
              <a:rPr lang="en-US" altLang="ko-KR"/>
              <a:t>, </a:t>
            </a:r>
            <a:r>
              <a:rPr lang="ko-KR" altLang="en-US"/>
              <a:t>흔들림이나 떨림이 없고 기울어지지 않아야 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정밀성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움직임이 정밀해야 한다</a:t>
            </a:r>
            <a:r>
              <a:rPr lang="en-US" altLang="ko-KR"/>
              <a:t>. </a:t>
            </a:r>
            <a:r>
              <a:rPr lang="ko-KR" altLang="en-US"/>
              <a:t>이러한 움직임은 거리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가속도</a:t>
            </a:r>
            <a:r>
              <a:rPr lang="en-US" altLang="ko-KR"/>
              <a:t>, </a:t>
            </a:r>
            <a:r>
              <a:rPr lang="ko-KR" altLang="en-US"/>
              <a:t>방향</a:t>
            </a:r>
            <a:r>
              <a:rPr lang="en-US" altLang="ko-KR"/>
              <a:t>, </a:t>
            </a:r>
            <a:r>
              <a:rPr lang="ko-KR" altLang="en-US"/>
              <a:t>고도와 관련이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환경에 대한 내성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강우</a:t>
            </a:r>
            <a:r>
              <a:rPr lang="en-US" altLang="ko-KR"/>
              <a:t>, </a:t>
            </a:r>
            <a:r>
              <a:rPr lang="ko-KR" altLang="en-US"/>
              <a:t>먼지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, </a:t>
            </a:r>
            <a:r>
              <a:rPr lang="ko-KR" altLang="en-US"/>
              <a:t>그 외 환경 조건에 강해야 한다</a:t>
            </a:r>
            <a:r>
              <a:rPr lang="en-US" altLang="ko-KR"/>
              <a:t>. </a:t>
            </a:r>
            <a:r>
              <a:rPr lang="ko-KR" altLang="en-US"/>
              <a:t>이는 외부 소재뿐만 아니라 드론 내부에 사용되는 전자 장치에도 해당한다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저전력 소모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가벼워야 한다</a:t>
            </a:r>
            <a:r>
              <a:rPr lang="en-US" altLang="ko-KR"/>
              <a:t>. </a:t>
            </a:r>
            <a:r>
              <a:rPr lang="ko-KR" altLang="en-US"/>
              <a:t>따라서 배터리 크기를 최소화할 수 있도록 극히 낮은 전력을 소모하는 것이 중요하다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환경 감지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다양한 센서들로 구동되어 환경을 모니터링 할 수 있다</a:t>
            </a:r>
            <a:r>
              <a:rPr lang="en-US" altLang="ko-KR"/>
              <a:t>. </a:t>
            </a:r>
            <a:r>
              <a:rPr lang="ko-KR" altLang="en-US"/>
              <a:t>이 데이터는 기상 모니터링</a:t>
            </a:r>
            <a:r>
              <a:rPr lang="en-US" altLang="ko-KR"/>
              <a:t>, </a:t>
            </a:r>
            <a:r>
              <a:rPr lang="ko-KR" altLang="en-US"/>
              <a:t>농업 등과 같은 애플리케이션에서 다양하게 활용된다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/>
              <a:t>커넥티비티</a:t>
            </a:r>
            <a:endParaRPr lang="en-US" altLang="ko-KR" b="1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/>
              <a:t>드론은 간편한 스마트폰 및 리모컨 그리고 직접 클라우드로 제어할 수 있다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자율 비행의 기능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비행계획 수립 및 변경</a:t>
            </a:r>
            <a:endParaRPr lang="en-US" altLang="ko-KR"/>
          </a:p>
          <a:p>
            <a:r>
              <a:rPr lang="ko-KR" altLang="en-US"/>
              <a:t>임무계획 수립</a:t>
            </a:r>
            <a:endParaRPr lang="en-US" altLang="ko-KR"/>
          </a:p>
          <a:p>
            <a:r>
              <a:rPr lang="ko-KR" altLang="en-US"/>
              <a:t>충돌회피 </a:t>
            </a:r>
            <a:endParaRPr lang="en-US" altLang="ko-KR"/>
          </a:p>
          <a:p>
            <a:r>
              <a:rPr lang="ko-KR" altLang="en-US"/>
              <a:t>자동</a:t>
            </a:r>
            <a:r>
              <a:rPr lang="en-US" altLang="ko-KR"/>
              <a:t> </a:t>
            </a:r>
            <a:r>
              <a:rPr lang="ko-KR" altLang="en-US"/>
              <a:t>이착륙 </a:t>
            </a:r>
            <a:endParaRPr lang="en-US" altLang="ko-KR"/>
          </a:p>
          <a:p>
            <a:r>
              <a:rPr lang="ko-KR" altLang="en-US"/>
              <a:t>고장</a:t>
            </a:r>
            <a:r>
              <a:rPr lang="en-US" altLang="ko-KR"/>
              <a:t> </a:t>
            </a:r>
            <a:r>
              <a:rPr lang="ko-KR" altLang="en-US"/>
              <a:t>예측 및 진단</a:t>
            </a:r>
            <a:endParaRPr lang="en-US" altLang="ko-KR"/>
          </a:p>
          <a:p>
            <a:r>
              <a:rPr lang="ko-KR" altLang="en-US"/>
              <a:t>고장시 대체 조종 및 형상 제어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7B1-0FDD-482C-A9DC-A4587093D4A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2343397"/>
            <a:ext cx="8543925" cy="1325563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B1BB-D2B3-481B-A5E1-F093F8D3CD29}" type="slidenum">
              <a:rPr lang="en-US" smtClean="0"/>
              <a:t>90</a:t>
            </a:fld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AF39-0B45-4EC4-A5E8-3B3BED10E749}" type="datetime1">
              <a:rPr lang="ko-KR" altLang="en-US" smtClean="0"/>
              <a:t>2019-07-30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드론 멘토링 </a:t>
            </a:r>
            <a:r>
              <a:rPr lang="en-US" altLang="ko-KR"/>
              <a:t>(2019</a:t>
            </a:r>
            <a:r>
              <a:rPr lang="ko-KR" altLang="en-US"/>
              <a:t>년 여름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11652</TotalTime>
  <Words>2642</Words>
  <Application>Microsoft Office PowerPoint</Application>
  <PresentationFormat>A4 용지(210x297mm)</PresentationFormat>
  <Paragraphs>644</Paragraphs>
  <Slides>90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9" baseType="lpstr">
      <vt:lpstr>맑은 고딕</vt:lpstr>
      <vt:lpstr>바탕</vt:lpstr>
      <vt:lpstr>Arial</vt:lpstr>
      <vt:lpstr>Calibri</vt:lpstr>
      <vt:lpstr>Cambria Math</vt:lpstr>
      <vt:lpstr>Castellar</vt:lpstr>
      <vt:lpstr>Consolas</vt:lpstr>
      <vt:lpstr>Times New Roman</vt:lpstr>
      <vt:lpstr>Office 테마</vt:lpstr>
      <vt:lpstr>드론 자율 비행 이론</vt:lpstr>
      <vt:lpstr>자율 비행 개요</vt:lpstr>
      <vt:lpstr>드론 멘토링 과정 목적</vt:lpstr>
      <vt:lpstr>자율 비행 기술의 역사 1</vt:lpstr>
      <vt:lpstr>자율 비행 기술의 역사 2</vt:lpstr>
      <vt:lpstr>자율 비행 기술 발전 추세</vt:lpstr>
      <vt:lpstr>한세대학교 자율 비행 역사</vt:lpstr>
      <vt:lpstr>자율 비행의 정의</vt:lpstr>
      <vt:lpstr>자율 비행의 기능</vt:lpstr>
      <vt:lpstr>자율 비행을 위한 이론적 기초</vt:lpstr>
      <vt:lpstr>이론 학습의 필요성</vt:lpstr>
      <vt:lpstr>드론 수학</vt:lpstr>
      <vt:lpstr>수학의 정의</vt:lpstr>
      <vt:lpstr>수학사 연표</vt:lpstr>
      <vt:lpstr>연습 문제</vt:lpstr>
      <vt:lpstr>수학의 기호</vt:lpstr>
      <vt:lpstr>미분, 적분</vt:lpstr>
      <vt:lpstr>미분(Derivative)</vt:lpstr>
      <vt:lpstr>적분(Integration)</vt:lpstr>
      <vt:lpstr>과제 : 구의 표면적 공식 증명</vt:lpstr>
      <vt:lpstr>구의 표면적 증명의 예</vt:lpstr>
      <vt:lpstr>집합</vt:lpstr>
      <vt:lpstr>집합(Set)</vt:lpstr>
      <vt:lpstr>집합의 예</vt:lpstr>
      <vt:lpstr>스칼라, 벡터, 행렬, 텐서</vt:lpstr>
      <vt:lpstr>스칼라, 벡터, 행렬, 텐서</vt:lpstr>
      <vt:lpstr>Scalar</vt:lpstr>
      <vt:lpstr>벡터</vt:lpstr>
      <vt:lpstr>벡터의 일반적 정의</vt:lpstr>
      <vt:lpstr>Vector의 수학적 정의</vt:lpstr>
      <vt:lpstr>Vector의 예</vt:lpstr>
      <vt:lpstr>Vector가 아닌 예</vt:lpstr>
      <vt:lpstr>벡터 물리학적 표기법</vt:lpstr>
      <vt:lpstr>벡터 수학적 표기법</vt:lpstr>
      <vt:lpstr>행렬</vt:lpstr>
      <vt:lpstr>행렬(Matrix)의 정의</vt:lpstr>
      <vt:lpstr>행렬 응용</vt:lpstr>
      <vt:lpstr>선형 방정식</vt:lpstr>
      <vt:lpstr>행렬식(Determinant) 1</vt:lpstr>
      <vt:lpstr>과제</vt:lpstr>
      <vt:lpstr>행렬식 공식 1</vt:lpstr>
      <vt:lpstr>행렬식 공식 2</vt:lpstr>
      <vt:lpstr>벡터 연산</vt:lpstr>
      <vt:lpstr>벡터 내적</vt:lpstr>
      <vt:lpstr>벡터 외적</vt:lpstr>
      <vt:lpstr>벡터 외적 공식</vt:lpstr>
      <vt:lpstr>벡터 외적 예제</vt:lpstr>
      <vt:lpstr>벡터 내적/외적</vt:lpstr>
      <vt:lpstr>벡터 외적 응용 1</vt:lpstr>
      <vt:lpstr>벡터 외적 응용 2</vt:lpstr>
      <vt:lpstr>벡터 연산 응용</vt:lpstr>
      <vt:lpstr>과제: 폴리곤 면적 구하기</vt:lpstr>
      <vt:lpstr>드론 물리학</vt:lpstr>
      <vt:lpstr>좌표계</vt:lpstr>
      <vt:lpstr>좌표계(Coordinate System)</vt:lpstr>
      <vt:lpstr>직각 좌표계(Cartesian Coordinate System)</vt:lpstr>
      <vt:lpstr>극 좌표계(Polar coordinate system)</vt:lpstr>
      <vt:lpstr>원통 좌표계(Cylindrical coordinate system)</vt:lpstr>
      <vt:lpstr>구형 좌표계(Spherical Coordinate System )</vt:lpstr>
      <vt:lpstr>타원 원통 좌표(Elliptic Cylindrical Coordinates)</vt:lpstr>
      <vt:lpstr>위치/속도/가속도</vt:lpstr>
      <vt:lpstr>위치/속도/가속도</vt:lpstr>
      <vt:lpstr>위치</vt:lpstr>
      <vt:lpstr>속도</vt:lpstr>
      <vt:lpstr>가속도</vt:lpstr>
      <vt:lpstr>연습문제: 원운동 물체의 가속도 구하기</vt:lpstr>
      <vt:lpstr>과제: 원운동 물체의 가속도 구하기</vt:lpstr>
      <vt:lpstr>뉴톤의 운동 법칙</vt:lpstr>
      <vt:lpstr>1. 관성의 법칙</vt:lpstr>
      <vt:lpstr>2. 힘과 가속도</vt:lpstr>
      <vt:lpstr>3. 작용/반작용</vt:lpstr>
      <vt:lpstr>연습 문제</vt:lpstr>
      <vt:lpstr>연습 문제</vt:lpstr>
      <vt:lpstr>연습 문제</vt:lpstr>
      <vt:lpstr>과제</vt:lpstr>
      <vt:lpstr>모멘텀</vt:lpstr>
      <vt:lpstr>운동량(Linear Momentum)</vt:lpstr>
      <vt:lpstr>각 운동량</vt:lpstr>
      <vt:lpstr>힘과 토크 예시</vt:lpstr>
      <vt:lpstr>끝.</vt:lpstr>
      <vt:lpstr>PowerPoint 프레젠테이션</vt:lpstr>
      <vt:lpstr>전기</vt:lpstr>
      <vt:lpstr>전원 직렬 연결</vt:lpstr>
      <vt:lpstr>전원 병렬 연결</vt:lpstr>
      <vt:lpstr>드론 항공 역학</vt:lpstr>
      <vt:lpstr>PowerPoint 프레젠테이션</vt:lpstr>
      <vt:lpstr>드론 개요</vt:lpstr>
      <vt:lpstr>드론의 응용 분야</vt:lpstr>
      <vt:lpstr>드론의 특성</vt:lpstr>
      <vt:lpstr>끝.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프로그래밍</dc:title>
  <dc:creator>admin</dc:creator>
  <cp:lastModifiedBy>admin</cp:lastModifiedBy>
  <cp:revision>2023</cp:revision>
  <dcterms:created xsi:type="dcterms:W3CDTF">2018-03-04T04:23:51Z</dcterms:created>
  <dcterms:modified xsi:type="dcterms:W3CDTF">2019-07-30T14:49:55Z</dcterms:modified>
</cp:coreProperties>
</file>